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3"/>
  </p:notesMasterIdLst>
  <p:sldIdLst>
    <p:sldId id="319" r:id="rId2"/>
    <p:sldId id="320" r:id="rId3"/>
    <p:sldId id="322" r:id="rId4"/>
    <p:sldId id="323" r:id="rId5"/>
    <p:sldId id="325" r:id="rId6"/>
    <p:sldId id="329" r:id="rId7"/>
    <p:sldId id="371" r:id="rId8"/>
    <p:sldId id="330" r:id="rId9"/>
    <p:sldId id="382" r:id="rId10"/>
    <p:sldId id="331" r:id="rId11"/>
    <p:sldId id="394" r:id="rId12"/>
    <p:sldId id="332" r:id="rId13"/>
    <p:sldId id="402" r:id="rId14"/>
    <p:sldId id="333" r:id="rId15"/>
    <p:sldId id="411" r:id="rId16"/>
    <p:sldId id="363" r:id="rId17"/>
    <p:sldId id="360" r:id="rId18"/>
    <p:sldId id="335" r:id="rId19"/>
    <p:sldId id="356" r:id="rId20"/>
    <p:sldId id="338" r:id="rId21"/>
    <p:sldId id="35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5FF25"/>
    <a:srgbClr val="E7FEE6"/>
    <a:srgbClr val="089A54"/>
    <a:srgbClr val="028F36"/>
    <a:srgbClr val="4B8517"/>
    <a:srgbClr val="142062"/>
    <a:srgbClr val="4A8618"/>
    <a:srgbClr val="091B59"/>
    <a:srgbClr val="00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/>
    <p:restoredTop sz="67684" autoAdjust="0"/>
  </p:normalViewPr>
  <p:slideViewPr>
    <p:cSldViewPr showGuides="1">
      <p:cViewPr varScale="1">
        <p:scale>
          <a:sx n="62" d="100"/>
          <a:sy n="62" d="100"/>
        </p:scale>
        <p:origin x="2244" y="72"/>
      </p:cViewPr>
      <p:guideLst>
        <p:guide orient="horz" pos="14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95B2D-5EE5-4173-AA8F-45CDE41072EE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061AA3F8-7840-4B96-A66E-651A41A00EC2}">
      <dgm:prSet custT="1"/>
      <dgm:spPr/>
      <dgm:t>
        <a:bodyPr/>
        <a:lstStyle/>
        <a:p>
          <a:pPr rtl="0"/>
          <a:r>
            <a:rPr lang="en-GB" sz="2000" dirty="0" smtClean="0"/>
            <a:t>Rural Development Programme</a:t>
          </a:r>
          <a:endParaRPr lang="en-GB" sz="2000" dirty="0"/>
        </a:p>
      </dgm:t>
    </dgm:pt>
    <dgm:pt modelId="{3C3A9888-A1A4-4058-88E5-B82EFAE9A047}" type="parTrans" cxnId="{C33BC083-DE1F-4764-978E-62840681E877}">
      <dgm:prSet/>
      <dgm:spPr/>
      <dgm:t>
        <a:bodyPr/>
        <a:lstStyle/>
        <a:p>
          <a:endParaRPr lang="en-GB"/>
        </a:p>
      </dgm:t>
    </dgm:pt>
    <dgm:pt modelId="{1D3B2791-7657-44C0-BCC5-C4BF56E6CF70}" type="sibTrans" cxnId="{C33BC083-DE1F-4764-978E-62840681E877}">
      <dgm:prSet/>
      <dgm:spPr/>
      <dgm:t>
        <a:bodyPr/>
        <a:lstStyle/>
        <a:p>
          <a:endParaRPr lang="en-GB"/>
        </a:p>
      </dgm:t>
    </dgm:pt>
    <dgm:pt modelId="{640754C3-F031-4452-82ED-FB611FE1EDC4}">
      <dgm:prSet custT="1"/>
      <dgm:spPr/>
      <dgm:t>
        <a:bodyPr/>
        <a:lstStyle/>
        <a:p>
          <a:pPr rtl="0"/>
          <a:r>
            <a:rPr lang="en-GB" sz="2000" dirty="0" smtClean="0"/>
            <a:t>EU Exit</a:t>
          </a:r>
          <a:endParaRPr lang="en-GB" sz="1700" dirty="0"/>
        </a:p>
      </dgm:t>
    </dgm:pt>
    <dgm:pt modelId="{A4308E42-53D0-4229-8E18-BD0753C18680}" type="parTrans" cxnId="{1B802D12-5BE8-4F89-ADA1-2B3BE606321D}">
      <dgm:prSet/>
      <dgm:spPr/>
      <dgm:t>
        <a:bodyPr/>
        <a:lstStyle/>
        <a:p>
          <a:endParaRPr lang="en-GB"/>
        </a:p>
      </dgm:t>
    </dgm:pt>
    <dgm:pt modelId="{106E39EC-BD4F-4904-A8D2-14EB0FDCF9B7}" type="sibTrans" cxnId="{1B802D12-5BE8-4F89-ADA1-2B3BE606321D}">
      <dgm:prSet/>
      <dgm:spPr/>
      <dgm:t>
        <a:bodyPr/>
        <a:lstStyle/>
        <a:p>
          <a:endParaRPr lang="en-GB"/>
        </a:p>
      </dgm:t>
    </dgm:pt>
    <dgm:pt modelId="{B206823F-98C8-4B56-9399-0987A3972BE5}">
      <dgm:prSet custT="1"/>
      <dgm:spPr/>
      <dgm:t>
        <a:bodyPr/>
        <a:lstStyle/>
        <a:p>
          <a:pPr rtl="0"/>
          <a:r>
            <a:rPr lang="en-GB" sz="2000" dirty="0" smtClean="0"/>
            <a:t>Programme for Government</a:t>
          </a:r>
          <a:endParaRPr lang="en-GB" sz="2000" dirty="0"/>
        </a:p>
      </dgm:t>
    </dgm:pt>
    <dgm:pt modelId="{89641E52-9B2E-4FBD-AAA2-34E4D24BEA1A}" type="parTrans" cxnId="{E9F51968-4F02-45C2-AECA-18DD344352BE}">
      <dgm:prSet/>
      <dgm:spPr/>
      <dgm:t>
        <a:bodyPr/>
        <a:lstStyle/>
        <a:p>
          <a:endParaRPr lang="en-GB"/>
        </a:p>
      </dgm:t>
    </dgm:pt>
    <dgm:pt modelId="{A664342B-706D-467E-8FFD-0A8C180E66A7}" type="sibTrans" cxnId="{E9F51968-4F02-45C2-AECA-18DD344352BE}">
      <dgm:prSet/>
      <dgm:spPr/>
      <dgm:t>
        <a:bodyPr/>
        <a:lstStyle/>
        <a:p>
          <a:endParaRPr lang="en-GB"/>
        </a:p>
      </dgm:t>
    </dgm:pt>
    <dgm:pt modelId="{39914FD1-AABC-47A2-84D2-B9FE9DDE9249}">
      <dgm:prSet custT="1"/>
      <dgm:spPr/>
      <dgm:t>
        <a:bodyPr/>
        <a:lstStyle/>
        <a:p>
          <a:pPr rtl="0"/>
          <a:r>
            <a:rPr lang="en-GB" sz="2000" dirty="0" smtClean="0"/>
            <a:t>COVID-19</a:t>
          </a:r>
          <a:r>
            <a:rPr lang="en-GB" sz="2600" dirty="0" smtClean="0"/>
            <a:t> </a:t>
          </a:r>
          <a:endParaRPr lang="en-GB" sz="2600" dirty="0"/>
        </a:p>
      </dgm:t>
    </dgm:pt>
    <dgm:pt modelId="{630991DD-21E1-4C19-A2DC-64279565821D}" type="parTrans" cxnId="{19081528-2763-4484-B962-22F80EF1AADD}">
      <dgm:prSet/>
      <dgm:spPr/>
      <dgm:t>
        <a:bodyPr/>
        <a:lstStyle/>
        <a:p>
          <a:endParaRPr lang="en-GB"/>
        </a:p>
      </dgm:t>
    </dgm:pt>
    <dgm:pt modelId="{B10B3FF4-AFDB-4D13-8AAD-8A7EC6CE7E30}" type="sibTrans" cxnId="{19081528-2763-4484-B962-22F80EF1AADD}">
      <dgm:prSet/>
      <dgm:spPr/>
      <dgm:t>
        <a:bodyPr/>
        <a:lstStyle/>
        <a:p>
          <a:endParaRPr lang="en-GB"/>
        </a:p>
      </dgm:t>
    </dgm:pt>
    <dgm:pt modelId="{46134359-C50B-481F-9FE6-19B525C89BA0}">
      <dgm:prSet custT="1"/>
      <dgm:spPr/>
      <dgm:t>
        <a:bodyPr/>
        <a:lstStyle/>
        <a:p>
          <a:pPr rtl="0"/>
          <a:r>
            <a:rPr lang="en-GB" sz="2000" dirty="0" smtClean="0"/>
            <a:t>Green Growth</a:t>
          </a:r>
          <a:endParaRPr lang="en-GB" sz="2900" dirty="0"/>
        </a:p>
      </dgm:t>
    </dgm:pt>
    <dgm:pt modelId="{74301BB2-5EB1-4EB9-9F21-7242C57314E5}" type="parTrans" cxnId="{65BE7F4E-2B5B-4B44-A6EE-B2602B2CEAA9}">
      <dgm:prSet/>
      <dgm:spPr/>
      <dgm:t>
        <a:bodyPr/>
        <a:lstStyle/>
        <a:p>
          <a:endParaRPr lang="en-GB"/>
        </a:p>
      </dgm:t>
    </dgm:pt>
    <dgm:pt modelId="{8734C6EC-2EC2-49B5-8BC4-7306DDAC07BA}" type="sibTrans" cxnId="{65BE7F4E-2B5B-4B44-A6EE-B2602B2CEAA9}">
      <dgm:prSet/>
      <dgm:spPr/>
      <dgm:t>
        <a:bodyPr/>
        <a:lstStyle/>
        <a:p>
          <a:endParaRPr lang="en-GB"/>
        </a:p>
      </dgm:t>
    </dgm:pt>
    <dgm:pt modelId="{DAB05A9E-57D3-469B-BCAA-C20F3310D199}">
      <dgm:prSet custT="1"/>
      <dgm:spPr/>
      <dgm:t>
        <a:bodyPr/>
        <a:lstStyle/>
        <a:p>
          <a:pPr rtl="0"/>
          <a:r>
            <a:rPr lang="en-GB" sz="2000" dirty="0" smtClean="0"/>
            <a:t>New Decade, New Approach </a:t>
          </a:r>
          <a:endParaRPr lang="en-GB" sz="2000" dirty="0"/>
        </a:p>
      </dgm:t>
    </dgm:pt>
    <dgm:pt modelId="{5443044B-C8D0-4583-BEC4-1C5FCA9F43CF}" type="parTrans" cxnId="{74DAE44D-4CEF-4930-8CC2-D215D7A201C9}">
      <dgm:prSet/>
      <dgm:spPr/>
      <dgm:t>
        <a:bodyPr/>
        <a:lstStyle/>
        <a:p>
          <a:endParaRPr lang="en-GB"/>
        </a:p>
      </dgm:t>
    </dgm:pt>
    <dgm:pt modelId="{C71F9FAF-3100-4463-A128-87F184DED199}" type="sibTrans" cxnId="{74DAE44D-4CEF-4930-8CC2-D215D7A201C9}">
      <dgm:prSet/>
      <dgm:spPr/>
      <dgm:t>
        <a:bodyPr/>
        <a:lstStyle/>
        <a:p>
          <a:endParaRPr lang="en-GB"/>
        </a:p>
      </dgm:t>
    </dgm:pt>
    <dgm:pt modelId="{60F76F6B-9290-4A9E-9EFC-B6152D413BCB}" type="pres">
      <dgm:prSet presAssocID="{6A795B2D-5EE5-4173-AA8F-45CDE41072E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CF40A6-A1DF-46A4-A0CC-379C53A93740}" type="pres">
      <dgm:prSet presAssocID="{061AA3F8-7840-4B96-A66E-651A41A00EC2}" presName="circ1" presStyleLbl="vennNode1" presStyleIdx="0" presStyleCnt="6"/>
      <dgm:spPr/>
      <dgm:t>
        <a:bodyPr/>
        <a:lstStyle/>
        <a:p>
          <a:endParaRPr lang="en-GB"/>
        </a:p>
      </dgm:t>
    </dgm:pt>
    <dgm:pt modelId="{FFBB3655-1BC7-4659-93E6-830A4347210B}" type="pres">
      <dgm:prSet presAssocID="{061AA3F8-7840-4B96-A66E-651A41A00EC2}" presName="circ1Tx" presStyleLbl="revTx" presStyleIdx="0" presStyleCnt="0" custScaleX="1433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5862EB-1F25-44BF-AE61-3038EFA57309}" type="pres">
      <dgm:prSet presAssocID="{640754C3-F031-4452-82ED-FB611FE1EDC4}" presName="circ2" presStyleLbl="vennNode1" presStyleIdx="1" presStyleCnt="6"/>
      <dgm:spPr/>
      <dgm:t>
        <a:bodyPr/>
        <a:lstStyle/>
        <a:p>
          <a:endParaRPr lang="en-GB"/>
        </a:p>
      </dgm:t>
    </dgm:pt>
    <dgm:pt modelId="{0632229C-3B3A-46E6-BDA1-76EEFB5F7E0F}" type="pres">
      <dgm:prSet presAssocID="{640754C3-F031-4452-82ED-FB611FE1ED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8EE961-681C-486F-8163-9816DC113258}" type="pres">
      <dgm:prSet presAssocID="{B206823F-98C8-4B56-9399-0987A3972BE5}" presName="circ3" presStyleLbl="vennNode1" presStyleIdx="2" presStyleCnt="6"/>
      <dgm:spPr/>
      <dgm:t>
        <a:bodyPr/>
        <a:lstStyle/>
        <a:p>
          <a:endParaRPr lang="en-GB"/>
        </a:p>
      </dgm:t>
    </dgm:pt>
    <dgm:pt modelId="{84C5FB8A-7D7F-4A8D-8FD4-9342B2DD1EDE}" type="pres">
      <dgm:prSet presAssocID="{B206823F-98C8-4B56-9399-0987A3972BE5}" presName="circ3Tx" presStyleLbl="revTx" presStyleIdx="0" presStyleCnt="0" custScaleX="136768" custLinFactNeighborX="21383" custLinFactNeighborY="-14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C2AFF-8C4F-4DC9-8978-5EE6E0D560A5}" type="pres">
      <dgm:prSet presAssocID="{39914FD1-AABC-47A2-84D2-B9FE9DDE9249}" presName="circ4" presStyleLbl="vennNode1" presStyleIdx="3" presStyleCnt="6"/>
      <dgm:spPr/>
      <dgm:t>
        <a:bodyPr/>
        <a:lstStyle/>
        <a:p>
          <a:endParaRPr lang="en-GB"/>
        </a:p>
      </dgm:t>
    </dgm:pt>
    <dgm:pt modelId="{7F4A6B0A-A266-4661-AE24-9BDB6DA339AE}" type="pres">
      <dgm:prSet presAssocID="{39914FD1-AABC-47A2-84D2-B9FE9DDE924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EB74BF-FD83-446C-812F-92F9821BA384}" type="pres">
      <dgm:prSet presAssocID="{46134359-C50B-481F-9FE6-19B525C89BA0}" presName="circ5" presStyleLbl="vennNode1" presStyleIdx="4" presStyleCnt="6"/>
      <dgm:spPr/>
      <dgm:t>
        <a:bodyPr/>
        <a:lstStyle/>
        <a:p>
          <a:endParaRPr lang="en-GB"/>
        </a:p>
      </dgm:t>
    </dgm:pt>
    <dgm:pt modelId="{92628D39-77FE-4D10-B6A6-1EB10CDC4BAA}" type="pres">
      <dgm:prSet presAssocID="{46134359-C50B-481F-9FE6-19B525C89BA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3C2738-0AFF-44B4-A074-E05D0208FBB8}" type="pres">
      <dgm:prSet presAssocID="{DAB05A9E-57D3-469B-BCAA-C20F3310D199}" presName="circ6" presStyleLbl="vennNode1" presStyleIdx="5" presStyleCnt="6"/>
      <dgm:spPr/>
      <dgm:t>
        <a:bodyPr/>
        <a:lstStyle/>
        <a:p>
          <a:endParaRPr lang="en-GB"/>
        </a:p>
      </dgm:t>
    </dgm:pt>
    <dgm:pt modelId="{A25BDD4F-AA0C-4346-AB15-C023E02329AD}" type="pres">
      <dgm:prSet presAssocID="{DAB05A9E-57D3-469B-BCAA-C20F3310D19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870174-3C3C-4E54-897D-EF06A83CED93}" type="presOf" srcId="{46134359-C50B-481F-9FE6-19B525C89BA0}" destId="{92628D39-77FE-4D10-B6A6-1EB10CDC4BAA}" srcOrd="0" destOrd="0" presId="urn:microsoft.com/office/officeart/2005/8/layout/venn1"/>
    <dgm:cxn modelId="{19081528-2763-4484-B962-22F80EF1AADD}" srcId="{6A795B2D-5EE5-4173-AA8F-45CDE41072EE}" destId="{39914FD1-AABC-47A2-84D2-B9FE9DDE9249}" srcOrd="3" destOrd="0" parTransId="{630991DD-21E1-4C19-A2DC-64279565821D}" sibTransId="{B10B3FF4-AFDB-4D13-8AAD-8A7EC6CE7E30}"/>
    <dgm:cxn modelId="{8B115B45-ADEF-41C4-8FFE-CD34A1A36D40}" type="presOf" srcId="{DAB05A9E-57D3-469B-BCAA-C20F3310D199}" destId="{A25BDD4F-AA0C-4346-AB15-C023E02329AD}" srcOrd="0" destOrd="0" presId="urn:microsoft.com/office/officeart/2005/8/layout/venn1"/>
    <dgm:cxn modelId="{1B802D12-5BE8-4F89-ADA1-2B3BE606321D}" srcId="{6A795B2D-5EE5-4173-AA8F-45CDE41072EE}" destId="{640754C3-F031-4452-82ED-FB611FE1EDC4}" srcOrd="1" destOrd="0" parTransId="{A4308E42-53D0-4229-8E18-BD0753C18680}" sibTransId="{106E39EC-BD4F-4904-A8D2-14EB0FDCF9B7}"/>
    <dgm:cxn modelId="{A45037A6-846E-4A26-933D-30A209C3E3E8}" type="presOf" srcId="{39914FD1-AABC-47A2-84D2-B9FE9DDE9249}" destId="{7F4A6B0A-A266-4661-AE24-9BDB6DA339AE}" srcOrd="0" destOrd="0" presId="urn:microsoft.com/office/officeart/2005/8/layout/venn1"/>
    <dgm:cxn modelId="{C33BC083-DE1F-4764-978E-62840681E877}" srcId="{6A795B2D-5EE5-4173-AA8F-45CDE41072EE}" destId="{061AA3F8-7840-4B96-A66E-651A41A00EC2}" srcOrd="0" destOrd="0" parTransId="{3C3A9888-A1A4-4058-88E5-B82EFAE9A047}" sibTransId="{1D3B2791-7657-44C0-BCC5-C4BF56E6CF70}"/>
    <dgm:cxn modelId="{2EB00833-CC8D-4D99-93DC-1B0A23E4C7C3}" type="presOf" srcId="{640754C3-F031-4452-82ED-FB611FE1EDC4}" destId="{0632229C-3B3A-46E6-BDA1-76EEFB5F7E0F}" srcOrd="0" destOrd="0" presId="urn:microsoft.com/office/officeart/2005/8/layout/venn1"/>
    <dgm:cxn modelId="{E9F51968-4F02-45C2-AECA-18DD344352BE}" srcId="{6A795B2D-5EE5-4173-AA8F-45CDE41072EE}" destId="{B206823F-98C8-4B56-9399-0987A3972BE5}" srcOrd="2" destOrd="0" parTransId="{89641E52-9B2E-4FBD-AAA2-34E4D24BEA1A}" sibTransId="{A664342B-706D-467E-8FFD-0A8C180E66A7}"/>
    <dgm:cxn modelId="{2664B2A2-D92D-48EA-8A73-140B6A7D1E08}" type="presOf" srcId="{B206823F-98C8-4B56-9399-0987A3972BE5}" destId="{84C5FB8A-7D7F-4A8D-8FD4-9342B2DD1EDE}" srcOrd="0" destOrd="0" presId="urn:microsoft.com/office/officeart/2005/8/layout/venn1"/>
    <dgm:cxn modelId="{E7CA4B12-3C66-4EB3-BE16-A2430CC8C9D2}" type="presOf" srcId="{061AA3F8-7840-4B96-A66E-651A41A00EC2}" destId="{FFBB3655-1BC7-4659-93E6-830A4347210B}" srcOrd="0" destOrd="0" presId="urn:microsoft.com/office/officeart/2005/8/layout/venn1"/>
    <dgm:cxn modelId="{65BE7F4E-2B5B-4B44-A6EE-B2602B2CEAA9}" srcId="{6A795B2D-5EE5-4173-AA8F-45CDE41072EE}" destId="{46134359-C50B-481F-9FE6-19B525C89BA0}" srcOrd="4" destOrd="0" parTransId="{74301BB2-5EB1-4EB9-9F21-7242C57314E5}" sibTransId="{8734C6EC-2EC2-49B5-8BC4-7306DDAC07BA}"/>
    <dgm:cxn modelId="{BF52DFDC-404D-495E-814E-D4A3E663A970}" type="presOf" srcId="{6A795B2D-5EE5-4173-AA8F-45CDE41072EE}" destId="{60F76F6B-9290-4A9E-9EFC-B6152D413BCB}" srcOrd="0" destOrd="0" presId="urn:microsoft.com/office/officeart/2005/8/layout/venn1"/>
    <dgm:cxn modelId="{74DAE44D-4CEF-4930-8CC2-D215D7A201C9}" srcId="{6A795B2D-5EE5-4173-AA8F-45CDE41072EE}" destId="{DAB05A9E-57D3-469B-BCAA-C20F3310D199}" srcOrd="5" destOrd="0" parTransId="{5443044B-C8D0-4583-BEC4-1C5FCA9F43CF}" sibTransId="{C71F9FAF-3100-4463-A128-87F184DED199}"/>
    <dgm:cxn modelId="{5C21DBD3-E0DF-4D3A-A71B-E17D780545CD}" type="presParOf" srcId="{60F76F6B-9290-4A9E-9EFC-B6152D413BCB}" destId="{7FCF40A6-A1DF-46A4-A0CC-379C53A93740}" srcOrd="0" destOrd="0" presId="urn:microsoft.com/office/officeart/2005/8/layout/venn1"/>
    <dgm:cxn modelId="{5DC22CE4-98E9-48E4-8AA5-A8B5F3B30780}" type="presParOf" srcId="{60F76F6B-9290-4A9E-9EFC-B6152D413BCB}" destId="{FFBB3655-1BC7-4659-93E6-830A4347210B}" srcOrd="1" destOrd="0" presId="urn:microsoft.com/office/officeart/2005/8/layout/venn1"/>
    <dgm:cxn modelId="{6EBB30D4-718D-4163-81D4-8D4DCD3368EC}" type="presParOf" srcId="{60F76F6B-9290-4A9E-9EFC-B6152D413BCB}" destId="{155862EB-1F25-44BF-AE61-3038EFA57309}" srcOrd="2" destOrd="0" presId="urn:microsoft.com/office/officeart/2005/8/layout/venn1"/>
    <dgm:cxn modelId="{923FC347-D282-4E3A-A971-51529CE6D7B3}" type="presParOf" srcId="{60F76F6B-9290-4A9E-9EFC-B6152D413BCB}" destId="{0632229C-3B3A-46E6-BDA1-76EEFB5F7E0F}" srcOrd="3" destOrd="0" presId="urn:microsoft.com/office/officeart/2005/8/layout/venn1"/>
    <dgm:cxn modelId="{50EDCF58-E7C1-4E4A-BC1D-9080A0E7D810}" type="presParOf" srcId="{60F76F6B-9290-4A9E-9EFC-B6152D413BCB}" destId="{4A8EE961-681C-486F-8163-9816DC113258}" srcOrd="4" destOrd="0" presId="urn:microsoft.com/office/officeart/2005/8/layout/venn1"/>
    <dgm:cxn modelId="{C56C06BF-95B1-41F7-A94F-071105929440}" type="presParOf" srcId="{60F76F6B-9290-4A9E-9EFC-B6152D413BCB}" destId="{84C5FB8A-7D7F-4A8D-8FD4-9342B2DD1EDE}" srcOrd="5" destOrd="0" presId="urn:microsoft.com/office/officeart/2005/8/layout/venn1"/>
    <dgm:cxn modelId="{38420279-B183-4E12-B365-066689655A6F}" type="presParOf" srcId="{60F76F6B-9290-4A9E-9EFC-B6152D413BCB}" destId="{C50C2AFF-8C4F-4DC9-8978-5EE6E0D560A5}" srcOrd="6" destOrd="0" presId="urn:microsoft.com/office/officeart/2005/8/layout/venn1"/>
    <dgm:cxn modelId="{CC11E3BA-D860-47E1-B576-4D24289930AF}" type="presParOf" srcId="{60F76F6B-9290-4A9E-9EFC-B6152D413BCB}" destId="{7F4A6B0A-A266-4661-AE24-9BDB6DA339AE}" srcOrd="7" destOrd="0" presId="urn:microsoft.com/office/officeart/2005/8/layout/venn1"/>
    <dgm:cxn modelId="{8F53AE0B-EDFC-4F65-8308-A4E900A5CDF6}" type="presParOf" srcId="{60F76F6B-9290-4A9E-9EFC-B6152D413BCB}" destId="{E4EB74BF-FD83-446C-812F-92F9821BA384}" srcOrd="8" destOrd="0" presId="urn:microsoft.com/office/officeart/2005/8/layout/venn1"/>
    <dgm:cxn modelId="{BE7DC1DC-64B3-4CF6-8B62-87B2FB4C470F}" type="presParOf" srcId="{60F76F6B-9290-4A9E-9EFC-B6152D413BCB}" destId="{92628D39-77FE-4D10-B6A6-1EB10CDC4BAA}" srcOrd="9" destOrd="0" presId="urn:microsoft.com/office/officeart/2005/8/layout/venn1"/>
    <dgm:cxn modelId="{7F2961D4-011B-4C46-A40D-38C5B7CF6882}" type="presParOf" srcId="{60F76F6B-9290-4A9E-9EFC-B6152D413BCB}" destId="{2F3C2738-0AFF-44B4-A074-E05D0208FBB8}" srcOrd="10" destOrd="0" presId="urn:microsoft.com/office/officeart/2005/8/layout/venn1"/>
    <dgm:cxn modelId="{CAF12CB2-2FE2-4300-B766-95C753889D90}" type="presParOf" srcId="{60F76F6B-9290-4A9E-9EFC-B6152D413BCB}" destId="{A25BDD4F-AA0C-4346-AB15-C023E02329A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5D3F55-7ADC-4C6E-9DC8-AA725E606695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84C8A40-855B-43F9-9253-894CDD2BEA47}">
      <dgm:prSet phldrT="[Text]" custT="1"/>
      <dgm:spPr/>
      <dgm:t>
        <a:bodyPr/>
        <a:lstStyle/>
        <a:p>
          <a:r>
            <a:rPr lang="en-GB" sz="1800" dirty="0" smtClean="0"/>
            <a:t>Consultation issued –                               215 organisations </a:t>
          </a:r>
          <a:endParaRPr lang="en-GB" sz="1800" dirty="0"/>
        </a:p>
      </dgm:t>
    </dgm:pt>
    <dgm:pt modelId="{B2D5E9A6-AFC3-45FB-B469-C6B926AA4C01}" type="parTrans" cxnId="{D04152A9-2E92-40A1-A21B-2EE65C85C5EA}">
      <dgm:prSet/>
      <dgm:spPr/>
      <dgm:t>
        <a:bodyPr/>
        <a:lstStyle/>
        <a:p>
          <a:endParaRPr lang="en-GB"/>
        </a:p>
      </dgm:t>
    </dgm:pt>
    <dgm:pt modelId="{DB0EBC1C-F3D8-4DD6-B8A2-0B9BD71997BF}" type="sibTrans" cxnId="{D04152A9-2E92-40A1-A21B-2EE65C85C5EA}">
      <dgm:prSet/>
      <dgm:spPr/>
      <dgm:t>
        <a:bodyPr/>
        <a:lstStyle/>
        <a:p>
          <a:endParaRPr lang="en-GB"/>
        </a:p>
      </dgm:t>
    </dgm:pt>
    <dgm:pt modelId="{A1C2D2D7-E85C-4B19-B3A8-82B445393C0D}">
      <dgm:prSet phldrT="[Text]" custT="1"/>
      <dgm:spPr/>
      <dgm:t>
        <a:bodyPr/>
        <a:lstStyle/>
        <a:p>
          <a:r>
            <a:rPr lang="en-GB" sz="1800" dirty="0" smtClean="0"/>
            <a:t>7 Online Webinars with 72 FAQs raised </a:t>
          </a:r>
          <a:endParaRPr lang="en-GB" sz="1800" dirty="0"/>
        </a:p>
      </dgm:t>
    </dgm:pt>
    <dgm:pt modelId="{6970FF14-4A65-43FE-94CF-953E65D349AA}" type="parTrans" cxnId="{3B0E92E6-844E-47E4-B2BA-09C0BE99572C}">
      <dgm:prSet/>
      <dgm:spPr/>
      <dgm:t>
        <a:bodyPr/>
        <a:lstStyle/>
        <a:p>
          <a:endParaRPr lang="en-GB"/>
        </a:p>
      </dgm:t>
    </dgm:pt>
    <dgm:pt modelId="{2F015B87-3EFC-40CC-B2E8-43F7FF4A390B}" type="sibTrans" cxnId="{3B0E92E6-844E-47E4-B2BA-09C0BE99572C}">
      <dgm:prSet/>
      <dgm:spPr/>
      <dgm:t>
        <a:bodyPr/>
        <a:lstStyle/>
        <a:p>
          <a:endParaRPr lang="en-GB"/>
        </a:p>
      </dgm:t>
    </dgm:pt>
    <dgm:pt modelId="{E12A9139-121E-4626-8AA6-2F1AC25D9DFD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Additional Virtual Events &amp; Engagement</a:t>
          </a:r>
          <a:endParaRPr lang="en-GB" sz="1800" dirty="0">
            <a:solidFill>
              <a:schemeClr val="tx1"/>
            </a:solidFill>
          </a:endParaRPr>
        </a:p>
      </dgm:t>
    </dgm:pt>
    <dgm:pt modelId="{05428EEB-4588-4E97-9479-FE4F04116F72}" type="parTrans" cxnId="{0A0E776D-963F-4425-9990-E9DDF22E1861}">
      <dgm:prSet/>
      <dgm:spPr/>
      <dgm:t>
        <a:bodyPr/>
        <a:lstStyle/>
        <a:p>
          <a:endParaRPr lang="en-GB"/>
        </a:p>
      </dgm:t>
    </dgm:pt>
    <dgm:pt modelId="{600BB50D-B69F-46D8-BB3E-2B0B662DCFD0}" type="sibTrans" cxnId="{0A0E776D-963F-4425-9990-E9DDF22E1861}">
      <dgm:prSet/>
      <dgm:spPr/>
      <dgm:t>
        <a:bodyPr/>
        <a:lstStyle/>
        <a:p>
          <a:endParaRPr lang="en-GB"/>
        </a:p>
      </dgm:t>
    </dgm:pt>
    <dgm:pt modelId="{296E7FC7-B483-45D8-A39D-5A1A9848B9D4}">
      <dgm:prSet phldrT="[Text]" custT="1"/>
      <dgm:spPr/>
      <dgm:t>
        <a:bodyPr/>
        <a:lstStyle/>
        <a:p>
          <a:r>
            <a:rPr lang="en-GB" sz="1800" dirty="0" smtClean="0"/>
            <a:t>Approx. 50 posts with 49k Twitter impressions &amp; 19.5k Facebook reach</a:t>
          </a:r>
          <a:endParaRPr lang="en-GB" sz="1800" dirty="0">
            <a:solidFill>
              <a:srgbClr val="FF0000"/>
            </a:solidFill>
          </a:endParaRPr>
        </a:p>
      </dgm:t>
    </dgm:pt>
    <dgm:pt modelId="{926B5DB2-09E0-48FA-97D9-FE476DD5B444}" type="sibTrans" cxnId="{1F262184-30F9-4760-9250-BA181574FED2}">
      <dgm:prSet/>
      <dgm:spPr/>
      <dgm:t>
        <a:bodyPr/>
        <a:lstStyle/>
        <a:p>
          <a:endParaRPr lang="en-GB"/>
        </a:p>
      </dgm:t>
    </dgm:pt>
    <dgm:pt modelId="{7A1BFFF7-F288-477C-A46B-67E3D15674F5}" type="parTrans" cxnId="{1F262184-30F9-4760-9250-BA181574FED2}">
      <dgm:prSet/>
      <dgm:spPr/>
      <dgm:t>
        <a:bodyPr/>
        <a:lstStyle/>
        <a:p>
          <a:endParaRPr lang="en-GB"/>
        </a:p>
      </dgm:t>
    </dgm:pt>
    <dgm:pt modelId="{9566DD0F-D4D8-4195-8C53-AC9AAF693540}">
      <dgm:prSet phldrT="[Text]" custT="1"/>
      <dgm:spPr/>
      <dgm:t>
        <a:bodyPr/>
        <a:lstStyle/>
        <a:p>
          <a:r>
            <a:rPr lang="en-GB" sz="1800" dirty="0" smtClean="0"/>
            <a:t>4 Press Releases &amp; 1 Radio Interview</a:t>
          </a:r>
          <a:endParaRPr lang="en-GB" sz="1800" dirty="0">
            <a:solidFill>
              <a:srgbClr val="FF0000"/>
            </a:solidFill>
          </a:endParaRPr>
        </a:p>
      </dgm:t>
    </dgm:pt>
    <dgm:pt modelId="{9A712E01-519E-44A4-B6B3-B69BB66B4803}" type="parTrans" cxnId="{E8B5A90E-656E-4022-B5E5-C1AF4B33F1E1}">
      <dgm:prSet/>
      <dgm:spPr/>
      <dgm:t>
        <a:bodyPr/>
        <a:lstStyle/>
        <a:p>
          <a:endParaRPr lang="en-GB"/>
        </a:p>
      </dgm:t>
    </dgm:pt>
    <dgm:pt modelId="{B22C3B8D-FB68-4B80-B33B-FEA662FCD2E8}" type="sibTrans" cxnId="{E8B5A90E-656E-4022-B5E5-C1AF4B33F1E1}">
      <dgm:prSet/>
      <dgm:spPr/>
      <dgm:t>
        <a:bodyPr/>
        <a:lstStyle/>
        <a:p>
          <a:endParaRPr lang="en-GB"/>
        </a:p>
      </dgm:t>
    </dgm:pt>
    <dgm:pt modelId="{2C06D9A4-9C9A-4CDB-9599-9446FE45B0D9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Featured Consultation on Citizen Space</a:t>
          </a:r>
          <a:endParaRPr lang="en-GB" sz="1800" dirty="0">
            <a:solidFill>
              <a:schemeClr val="tx1"/>
            </a:solidFill>
          </a:endParaRPr>
        </a:p>
      </dgm:t>
    </dgm:pt>
    <dgm:pt modelId="{FF65EEFB-B39B-4632-9FC8-33E13BEC18E5}" type="parTrans" cxnId="{45FD75E7-E668-4398-B9B0-7F6B96DED39E}">
      <dgm:prSet/>
      <dgm:spPr/>
      <dgm:t>
        <a:bodyPr/>
        <a:lstStyle/>
        <a:p>
          <a:endParaRPr lang="en-GB"/>
        </a:p>
      </dgm:t>
    </dgm:pt>
    <dgm:pt modelId="{2025CB02-CC26-4279-8D4F-C03BB639419B}" type="sibTrans" cxnId="{45FD75E7-E668-4398-B9B0-7F6B96DED39E}">
      <dgm:prSet/>
      <dgm:spPr/>
      <dgm:t>
        <a:bodyPr/>
        <a:lstStyle/>
        <a:p>
          <a:endParaRPr lang="en-GB"/>
        </a:p>
      </dgm:t>
    </dgm:pt>
    <dgm:pt modelId="{562606A3-17E3-4B80-807C-E59351CDC32E}" type="pres">
      <dgm:prSet presAssocID="{E45D3F55-7ADC-4C6E-9DC8-AA725E6066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571E4D7-7BB9-47EC-87E6-06D0C3CB0373}" type="pres">
      <dgm:prSet presAssocID="{984C8A40-855B-43F9-9253-894CDD2BEA47}" presName="circle1" presStyleLbl="node1" presStyleIdx="0" presStyleCnt="6"/>
      <dgm:spPr/>
      <dgm:t>
        <a:bodyPr/>
        <a:lstStyle/>
        <a:p>
          <a:endParaRPr lang="en-GB"/>
        </a:p>
      </dgm:t>
    </dgm:pt>
    <dgm:pt modelId="{AE5AAA4E-BA44-43C3-BB10-33A5F81B570D}" type="pres">
      <dgm:prSet presAssocID="{984C8A40-855B-43F9-9253-894CDD2BEA47}" presName="space" presStyleCnt="0"/>
      <dgm:spPr/>
      <dgm:t>
        <a:bodyPr/>
        <a:lstStyle/>
        <a:p>
          <a:endParaRPr lang="en-GB"/>
        </a:p>
      </dgm:t>
    </dgm:pt>
    <dgm:pt modelId="{340DD17A-EE63-4456-89F4-61117C606C26}" type="pres">
      <dgm:prSet presAssocID="{984C8A40-855B-43F9-9253-894CDD2BEA47}" presName="rect1" presStyleLbl="alignAcc1" presStyleIdx="0" presStyleCnt="6"/>
      <dgm:spPr/>
      <dgm:t>
        <a:bodyPr/>
        <a:lstStyle/>
        <a:p>
          <a:endParaRPr lang="en-GB"/>
        </a:p>
      </dgm:t>
    </dgm:pt>
    <dgm:pt modelId="{CBF359AD-3E62-4E06-8483-F4AE59EF942E}" type="pres">
      <dgm:prSet presAssocID="{A1C2D2D7-E85C-4B19-B3A8-82B445393C0D}" presName="vertSpace2" presStyleLbl="node1" presStyleIdx="0" presStyleCnt="6"/>
      <dgm:spPr/>
    </dgm:pt>
    <dgm:pt modelId="{622665BE-A78F-4030-8D5D-9116F5F69CBC}" type="pres">
      <dgm:prSet presAssocID="{A1C2D2D7-E85C-4B19-B3A8-82B445393C0D}" presName="circle2" presStyleLbl="node1" presStyleIdx="1" presStyleCnt="6"/>
      <dgm:spPr/>
    </dgm:pt>
    <dgm:pt modelId="{C2B4C6F2-E58C-4922-8B16-D82093F63616}" type="pres">
      <dgm:prSet presAssocID="{A1C2D2D7-E85C-4B19-B3A8-82B445393C0D}" presName="rect2" presStyleLbl="alignAcc1" presStyleIdx="1" presStyleCnt="6"/>
      <dgm:spPr/>
      <dgm:t>
        <a:bodyPr/>
        <a:lstStyle/>
        <a:p>
          <a:endParaRPr lang="en-GB"/>
        </a:p>
      </dgm:t>
    </dgm:pt>
    <dgm:pt modelId="{14CB33A3-FA11-4452-BBA7-E60FBCC50E0F}" type="pres">
      <dgm:prSet presAssocID="{296E7FC7-B483-45D8-A39D-5A1A9848B9D4}" presName="vertSpace3" presStyleLbl="node1" presStyleIdx="1" presStyleCnt="6"/>
      <dgm:spPr/>
    </dgm:pt>
    <dgm:pt modelId="{F8A911C3-5EE2-4AF8-99D2-71E63A0E2B22}" type="pres">
      <dgm:prSet presAssocID="{296E7FC7-B483-45D8-A39D-5A1A9848B9D4}" presName="circle3" presStyleLbl="node1" presStyleIdx="2" presStyleCnt="6"/>
      <dgm:spPr/>
    </dgm:pt>
    <dgm:pt modelId="{B4609CC9-8609-43AA-B513-8530C0E1392F}" type="pres">
      <dgm:prSet presAssocID="{296E7FC7-B483-45D8-A39D-5A1A9848B9D4}" presName="rect3" presStyleLbl="alignAcc1" presStyleIdx="2" presStyleCnt="6"/>
      <dgm:spPr/>
      <dgm:t>
        <a:bodyPr/>
        <a:lstStyle/>
        <a:p>
          <a:endParaRPr lang="en-GB"/>
        </a:p>
      </dgm:t>
    </dgm:pt>
    <dgm:pt modelId="{5E4B6121-23F7-429B-9A29-54EA035CC18A}" type="pres">
      <dgm:prSet presAssocID="{9566DD0F-D4D8-4195-8C53-AC9AAF693540}" presName="vertSpace4" presStyleLbl="node1" presStyleIdx="2" presStyleCnt="6"/>
      <dgm:spPr/>
    </dgm:pt>
    <dgm:pt modelId="{0E930835-6692-4571-850A-D82CFEE3B6F3}" type="pres">
      <dgm:prSet presAssocID="{9566DD0F-D4D8-4195-8C53-AC9AAF693540}" presName="circle4" presStyleLbl="node1" presStyleIdx="3" presStyleCnt="6"/>
      <dgm:spPr/>
    </dgm:pt>
    <dgm:pt modelId="{B80944CC-1D70-4489-BE3D-EB7664A1E2DD}" type="pres">
      <dgm:prSet presAssocID="{9566DD0F-D4D8-4195-8C53-AC9AAF693540}" presName="rect4" presStyleLbl="alignAcc1" presStyleIdx="3" presStyleCnt="6"/>
      <dgm:spPr/>
      <dgm:t>
        <a:bodyPr/>
        <a:lstStyle/>
        <a:p>
          <a:endParaRPr lang="en-GB"/>
        </a:p>
      </dgm:t>
    </dgm:pt>
    <dgm:pt modelId="{67D8EB29-F480-443C-BA3C-5D338B206BC2}" type="pres">
      <dgm:prSet presAssocID="{2C06D9A4-9C9A-4CDB-9599-9446FE45B0D9}" presName="vertSpace5" presStyleLbl="node1" presStyleIdx="3" presStyleCnt="6"/>
      <dgm:spPr/>
    </dgm:pt>
    <dgm:pt modelId="{653F9B59-8E59-42B5-8876-7132E1545F92}" type="pres">
      <dgm:prSet presAssocID="{2C06D9A4-9C9A-4CDB-9599-9446FE45B0D9}" presName="circle5" presStyleLbl="node1" presStyleIdx="4" presStyleCnt="6"/>
      <dgm:spPr/>
    </dgm:pt>
    <dgm:pt modelId="{10529225-963D-45CD-847E-61C6F1882F46}" type="pres">
      <dgm:prSet presAssocID="{2C06D9A4-9C9A-4CDB-9599-9446FE45B0D9}" presName="rect5" presStyleLbl="alignAcc1" presStyleIdx="4" presStyleCnt="6"/>
      <dgm:spPr/>
      <dgm:t>
        <a:bodyPr/>
        <a:lstStyle/>
        <a:p>
          <a:endParaRPr lang="en-GB"/>
        </a:p>
      </dgm:t>
    </dgm:pt>
    <dgm:pt modelId="{DA9FBDE0-D5E3-4AC3-A14F-D41FCB5425A6}" type="pres">
      <dgm:prSet presAssocID="{E12A9139-121E-4626-8AA6-2F1AC25D9DFD}" presName="vertSpace6" presStyleLbl="node1" presStyleIdx="4" presStyleCnt="6"/>
      <dgm:spPr/>
    </dgm:pt>
    <dgm:pt modelId="{B5FD9526-D6EF-4332-B7C7-A87AACE5D1EC}" type="pres">
      <dgm:prSet presAssocID="{E12A9139-121E-4626-8AA6-2F1AC25D9DFD}" presName="circle6" presStyleLbl="node1" presStyleIdx="5" presStyleCnt="6"/>
      <dgm:spPr/>
    </dgm:pt>
    <dgm:pt modelId="{B26B9055-0DF1-4173-9FAA-E9DC23A2A1E6}" type="pres">
      <dgm:prSet presAssocID="{E12A9139-121E-4626-8AA6-2F1AC25D9DFD}" presName="rect6" presStyleLbl="alignAcc1" presStyleIdx="5" presStyleCnt="6"/>
      <dgm:spPr/>
      <dgm:t>
        <a:bodyPr/>
        <a:lstStyle/>
        <a:p>
          <a:endParaRPr lang="en-GB"/>
        </a:p>
      </dgm:t>
    </dgm:pt>
    <dgm:pt modelId="{DA9DF4C7-5666-4AAA-8908-83B5B0CCF530}" type="pres">
      <dgm:prSet presAssocID="{984C8A40-855B-43F9-9253-894CDD2BEA47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B18FFC-5958-44CD-A7E9-A7D14B7D1F1C}" type="pres">
      <dgm:prSet presAssocID="{A1C2D2D7-E85C-4B19-B3A8-82B445393C0D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D22ADE-5B8F-4A4F-8A73-D6ADF9184AC2}" type="pres">
      <dgm:prSet presAssocID="{296E7FC7-B483-45D8-A39D-5A1A9848B9D4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4AB1EA-33A4-4631-AD20-83706E539704}" type="pres">
      <dgm:prSet presAssocID="{9566DD0F-D4D8-4195-8C53-AC9AAF693540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24BB70-77DD-4935-8021-CB792CFA2DF4}" type="pres">
      <dgm:prSet presAssocID="{2C06D9A4-9C9A-4CDB-9599-9446FE45B0D9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30C458-D21A-4903-8F33-D1B32A5C290C}" type="pres">
      <dgm:prSet presAssocID="{E12A9139-121E-4626-8AA6-2F1AC25D9DFD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385BFB-2D65-4D27-A7E3-EEF8DFCB9355}" type="presOf" srcId="{296E7FC7-B483-45D8-A39D-5A1A9848B9D4}" destId="{DCD22ADE-5B8F-4A4F-8A73-D6ADF9184AC2}" srcOrd="1" destOrd="0" presId="urn:microsoft.com/office/officeart/2005/8/layout/target3"/>
    <dgm:cxn modelId="{D04152A9-2E92-40A1-A21B-2EE65C85C5EA}" srcId="{E45D3F55-7ADC-4C6E-9DC8-AA725E606695}" destId="{984C8A40-855B-43F9-9253-894CDD2BEA47}" srcOrd="0" destOrd="0" parTransId="{B2D5E9A6-AFC3-45FB-B469-C6B926AA4C01}" sibTransId="{DB0EBC1C-F3D8-4DD6-B8A2-0B9BD71997BF}"/>
    <dgm:cxn modelId="{0A0E776D-963F-4425-9990-E9DDF22E1861}" srcId="{E45D3F55-7ADC-4C6E-9DC8-AA725E606695}" destId="{E12A9139-121E-4626-8AA6-2F1AC25D9DFD}" srcOrd="5" destOrd="0" parTransId="{05428EEB-4588-4E97-9479-FE4F04116F72}" sibTransId="{600BB50D-B69F-46D8-BB3E-2B0B662DCFD0}"/>
    <dgm:cxn modelId="{5CA0E116-828B-480A-87E5-CC1E3F4C7D67}" type="presOf" srcId="{984C8A40-855B-43F9-9253-894CDD2BEA47}" destId="{340DD17A-EE63-4456-89F4-61117C606C26}" srcOrd="0" destOrd="0" presId="urn:microsoft.com/office/officeart/2005/8/layout/target3"/>
    <dgm:cxn modelId="{76D65E38-47D6-4A6D-B602-E3798A7EEAF5}" type="presOf" srcId="{E12A9139-121E-4626-8AA6-2F1AC25D9DFD}" destId="{B26B9055-0DF1-4173-9FAA-E9DC23A2A1E6}" srcOrd="0" destOrd="0" presId="urn:microsoft.com/office/officeart/2005/8/layout/target3"/>
    <dgm:cxn modelId="{733A117C-1AE8-4307-A980-11C0C51D2356}" type="presOf" srcId="{2C06D9A4-9C9A-4CDB-9599-9446FE45B0D9}" destId="{3424BB70-77DD-4935-8021-CB792CFA2DF4}" srcOrd="1" destOrd="0" presId="urn:microsoft.com/office/officeart/2005/8/layout/target3"/>
    <dgm:cxn modelId="{02077934-F9D8-41D7-A75B-99EC8859C24E}" type="presOf" srcId="{A1C2D2D7-E85C-4B19-B3A8-82B445393C0D}" destId="{C2B4C6F2-E58C-4922-8B16-D82093F63616}" srcOrd="0" destOrd="0" presId="urn:microsoft.com/office/officeart/2005/8/layout/target3"/>
    <dgm:cxn modelId="{BC1778E1-4FA7-460A-8A21-5B2F454A0BD7}" type="presOf" srcId="{9566DD0F-D4D8-4195-8C53-AC9AAF693540}" destId="{B80944CC-1D70-4489-BE3D-EB7664A1E2DD}" srcOrd="0" destOrd="0" presId="urn:microsoft.com/office/officeart/2005/8/layout/target3"/>
    <dgm:cxn modelId="{3B0E92E6-844E-47E4-B2BA-09C0BE99572C}" srcId="{E45D3F55-7ADC-4C6E-9DC8-AA725E606695}" destId="{A1C2D2D7-E85C-4B19-B3A8-82B445393C0D}" srcOrd="1" destOrd="0" parTransId="{6970FF14-4A65-43FE-94CF-953E65D349AA}" sibTransId="{2F015B87-3EFC-40CC-B2E8-43F7FF4A390B}"/>
    <dgm:cxn modelId="{E02D7E19-34C9-411D-B931-DE6FB062AAE0}" type="presOf" srcId="{296E7FC7-B483-45D8-A39D-5A1A9848B9D4}" destId="{B4609CC9-8609-43AA-B513-8530C0E1392F}" srcOrd="0" destOrd="0" presId="urn:microsoft.com/office/officeart/2005/8/layout/target3"/>
    <dgm:cxn modelId="{5FF24864-5E0C-4B56-A898-6F611D418F11}" type="presOf" srcId="{9566DD0F-D4D8-4195-8C53-AC9AAF693540}" destId="{9B4AB1EA-33A4-4631-AD20-83706E539704}" srcOrd="1" destOrd="0" presId="urn:microsoft.com/office/officeart/2005/8/layout/target3"/>
    <dgm:cxn modelId="{00F28364-1E9F-4CD8-B8DD-81A11498E30A}" type="presOf" srcId="{984C8A40-855B-43F9-9253-894CDD2BEA47}" destId="{DA9DF4C7-5666-4AAA-8908-83B5B0CCF530}" srcOrd="1" destOrd="0" presId="urn:microsoft.com/office/officeart/2005/8/layout/target3"/>
    <dgm:cxn modelId="{4C1DA0A9-242F-41B3-A572-6E2396FBF85B}" type="presOf" srcId="{E45D3F55-7ADC-4C6E-9DC8-AA725E606695}" destId="{562606A3-17E3-4B80-807C-E59351CDC32E}" srcOrd="0" destOrd="0" presId="urn:microsoft.com/office/officeart/2005/8/layout/target3"/>
    <dgm:cxn modelId="{933AF859-C5BC-4E11-957E-F16AF811D029}" type="presOf" srcId="{2C06D9A4-9C9A-4CDB-9599-9446FE45B0D9}" destId="{10529225-963D-45CD-847E-61C6F1882F46}" srcOrd="0" destOrd="0" presId="urn:microsoft.com/office/officeart/2005/8/layout/target3"/>
    <dgm:cxn modelId="{4E220F7F-0BF7-46E3-B9F8-24D846453843}" type="presOf" srcId="{A1C2D2D7-E85C-4B19-B3A8-82B445393C0D}" destId="{6BB18FFC-5958-44CD-A7E9-A7D14B7D1F1C}" srcOrd="1" destOrd="0" presId="urn:microsoft.com/office/officeart/2005/8/layout/target3"/>
    <dgm:cxn modelId="{1F262184-30F9-4760-9250-BA181574FED2}" srcId="{E45D3F55-7ADC-4C6E-9DC8-AA725E606695}" destId="{296E7FC7-B483-45D8-A39D-5A1A9848B9D4}" srcOrd="2" destOrd="0" parTransId="{7A1BFFF7-F288-477C-A46B-67E3D15674F5}" sibTransId="{926B5DB2-09E0-48FA-97D9-FE476DD5B444}"/>
    <dgm:cxn modelId="{E8B5A90E-656E-4022-B5E5-C1AF4B33F1E1}" srcId="{E45D3F55-7ADC-4C6E-9DC8-AA725E606695}" destId="{9566DD0F-D4D8-4195-8C53-AC9AAF693540}" srcOrd="3" destOrd="0" parTransId="{9A712E01-519E-44A4-B6B3-B69BB66B4803}" sibTransId="{B22C3B8D-FB68-4B80-B33B-FEA662FCD2E8}"/>
    <dgm:cxn modelId="{5DB85FDA-0E58-4618-B455-CF7FFA6FF287}" type="presOf" srcId="{E12A9139-121E-4626-8AA6-2F1AC25D9DFD}" destId="{6430C458-D21A-4903-8F33-D1B32A5C290C}" srcOrd="1" destOrd="0" presId="urn:microsoft.com/office/officeart/2005/8/layout/target3"/>
    <dgm:cxn modelId="{45FD75E7-E668-4398-B9B0-7F6B96DED39E}" srcId="{E45D3F55-7ADC-4C6E-9DC8-AA725E606695}" destId="{2C06D9A4-9C9A-4CDB-9599-9446FE45B0D9}" srcOrd="4" destOrd="0" parTransId="{FF65EEFB-B39B-4632-9FC8-33E13BEC18E5}" sibTransId="{2025CB02-CC26-4279-8D4F-C03BB639419B}"/>
    <dgm:cxn modelId="{3F310545-C265-4E7D-A207-66C55A1924FF}" type="presParOf" srcId="{562606A3-17E3-4B80-807C-E59351CDC32E}" destId="{0571E4D7-7BB9-47EC-87E6-06D0C3CB0373}" srcOrd="0" destOrd="0" presId="urn:microsoft.com/office/officeart/2005/8/layout/target3"/>
    <dgm:cxn modelId="{2DFE0B8E-9CD7-4FF9-9A65-0FF036E6D3E4}" type="presParOf" srcId="{562606A3-17E3-4B80-807C-E59351CDC32E}" destId="{AE5AAA4E-BA44-43C3-BB10-33A5F81B570D}" srcOrd="1" destOrd="0" presId="urn:microsoft.com/office/officeart/2005/8/layout/target3"/>
    <dgm:cxn modelId="{2FA318B9-7D09-4A8D-9964-6358475BA16D}" type="presParOf" srcId="{562606A3-17E3-4B80-807C-E59351CDC32E}" destId="{340DD17A-EE63-4456-89F4-61117C606C26}" srcOrd="2" destOrd="0" presId="urn:microsoft.com/office/officeart/2005/8/layout/target3"/>
    <dgm:cxn modelId="{6F61BDDA-35F9-4814-A13D-CD7922369485}" type="presParOf" srcId="{562606A3-17E3-4B80-807C-E59351CDC32E}" destId="{CBF359AD-3E62-4E06-8483-F4AE59EF942E}" srcOrd="3" destOrd="0" presId="urn:microsoft.com/office/officeart/2005/8/layout/target3"/>
    <dgm:cxn modelId="{5E84FEBF-AFFA-47C9-AC1A-ABC5A5AC4AFA}" type="presParOf" srcId="{562606A3-17E3-4B80-807C-E59351CDC32E}" destId="{622665BE-A78F-4030-8D5D-9116F5F69CBC}" srcOrd="4" destOrd="0" presId="urn:microsoft.com/office/officeart/2005/8/layout/target3"/>
    <dgm:cxn modelId="{8AFEE3C1-7DB3-4062-96CD-B0B371C229AF}" type="presParOf" srcId="{562606A3-17E3-4B80-807C-E59351CDC32E}" destId="{C2B4C6F2-E58C-4922-8B16-D82093F63616}" srcOrd="5" destOrd="0" presId="urn:microsoft.com/office/officeart/2005/8/layout/target3"/>
    <dgm:cxn modelId="{3FC6F6BE-034B-44BA-B2BB-BBE61310AB26}" type="presParOf" srcId="{562606A3-17E3-4B80-807C-E59351CDC32E}" destId="{14CB33A3-FA11-4452-BBA7-E60FBCC50E0F}" srcOrd="6" destOrd="0" presId="urn:microsoft.com/office/officeart/2005/8/layout/target3"/>
    <dgm:cxn modelId="{9285AD14-5715-423B-A280-07E2BA9ABE03}" type="presParOf" srcId="{562606A3-17E3-4B80-807C-E59351CDC32E}" destId="{F8A911C3-5EE2-4AF8-99D2-71E63A0E2B22}" srcOrd="7" destOrd="0" presId="urn:microsoft.com/office/officeart/2005/8/layout/target3"/>
    <dgm:cxn modelId="{DC182363-AAE0-4E51-8936-983A7B0F19EA}" type="presParOf" srcId="{562606A3-17E3-4B80-807C-E59351CDC32E}" destId="{B4609CC9-8609-43AA-B513-8530C0E1392F}" srcOrd="8" destOrd="0" presId="urn:microsoft.com/office/officeart/2005/8/layout/target3"/>
    <dgm:cxn modelId="{D090F411-A7D2-49F6-9060-9A53DD02D1E8}" type="presParOf" srcId="{562606A3-17E3-4B80-807C-E59351CDC32E}" destId="{5E4B6121-23F7-429B-9A29-54EA035CC18A}" srcOrd="9" destOrd="0" presId="urn:microsoft.com/office/officeart/2005/8/layout/target3"/>
    <dgm:cxn modelId="{7D28340E-EABD-4D74-8E08-F9DC84057D08}" type="presParOf" srcId="{562606A3-17E3-4B80-807C-E59351CDC32E}" destId="{0E930835-6692-4571-850A-D82CFEE3B6F3}" srcOrd="10" destOrd="0" presId="urn:microsoft.com/office/officeart/2005/8/layout/target3"/>
    <dgm:cxn modelId="{DBA101E5-0E2A-4D1E-BC7C-985CBDAD1209}" type="presParOf" srcId="{562606A3-17E3-4B80-807C-E59351CDC32E}" destId="{B80944CC-1D70-4489-BE3D-EB7664A1E2DD}" srcOrd="11" destOrd="0" presId="urn:microsoft.com/office/officeart/2005/8/layout/target3"/>
    <dgm:cxn modelId="{AD7118EF-D42D-4C44-A196-91CD6396482C}" type="presParOf" srcId="{562606A3-17E3-4B80-807C-E59351CDC32E}" destId="{67D8EB29-F480-443C-BA3C-5D338B206BC2}" srcOrd="12" destOrd="0" presId="urn:microsoft.com/office/officeart/2005/8/layout/target3"/>
    <dgm:cxn modelId="{B2085760-346F-495C-B36E-ABC4FB5AE09F}" type="presParOf" srcId="{562606A3-17E3-4B80-807C-E59351CDC32E}" destId="{653F9B59-8E59-42B5-8876-7132E1545F92}" srcOrd="13" destOrd="0" presId="urn:microsoft.com/office/officeart/2005/8/layout/target3"/>
    <dgm:cxn modelId="{A3C470E4-51E1-436C-AEE4-35355A9AF373}" type="presParOf" srcId="{562606A3-17E3-4B80-807C-E59351CDC32E}" destId="{10529225-963D-45CD-847E-61C6F1882F46}" srcOrd="14" destOrd="0" presId="urn:microsoft.com/office/officeart/2005/8/layout/target3"/>
    <dgm:cxn modelId="{BF5414A2-FF06-46CB-A4C2-3DE79540C8CE}" type="presParOf" srcId="{562606A3-17E3-4B80-807C-E59351CDC32E}" destId="{DA9FBDE0-D5E3-4AC3-A14F-D41FCB5425A6}" srcOrd="15" destOrd="0" presId="urn:microsoft.com/office/officeart/2005/8/layout/target3"/>
    <dgm:cxn modelId="{BAB20B6F-2246-419E-8165-37B81BFE70A2}" type="presParOf" srcId="{562606A3-17E3-4B80-807C-E59351CDC32E}" destId="{B5FD9526-D6EF-4332-B7C7-A87AACE5D1EC}" srcOrd="16" destOrd="0" presId="urn:microsoft.com/office/officeart/2005/8/layout/target3"/>
    <dgm:cxn modelId="{0C9BD409-7D38-4E54-8BA4-A46D6E4192B0}" type="presParOf" srcId="{562606A3-17E3-4B80-807C-E59351CDC32E}" destId="{B26B9055-0DF1-4173-9FAA-E9DC23A2A1E6}" srcOrd="17" destOrd="0" presId="urn:microsoft.com/office/officeart/2005/8/layout/target3"/>
    <dgm:cxn modelId="{CC192ABA-D138-4071-8145-7FC416DBA766}" type="presParOf" srcId="{562606A3-17E3-4B80-807C-E59351CDC32E}" destId="{DA9DF4C7-5666-4AAA-8908-83B5B0CCF530}" srcOrd="18" destOrd="0" presId="urn:microsoft.com/office/officeart/2005/8/layout/target3"/>
    <dgm:cxn modelId="{38173900-70C9-402D-95F1-523ADCE635DF}" type="presParOf" srcId="{562606A3-17E3-4B80-807C-E59351CDC32E}" destId="{6BB18FFC-5958-44CD-A7E9-A7D14B7D1F1C}" srcOrd="19" destOrd="0" presId="urn:microsoft.com/office/officeart/2005/8/layout/target3"/>
    <dgm:cxn modelId="{7370B0E4-5FBA-46B6-A965-792F1EA896F6}" type="presParOf" srcId="{562606A3-17E3-4B80-807C-E59351CDC32E}" destId="{DCD22ADE-5B8F-4A4F-8A73-D6ADF9184AC2}" srcOrd="20" destOrd="0" presId="urn:microsoft.com/office/officeart/2005/8/layout/target3"/>
    <dgm:cxn modelId="{ECF8FCD0-9142-44D2-8E0C-6AD59DBFFED2}" type="presParOf" srcId="{562606A3-17E3-4B80-807C-E59351CDC32E}" destId="{9B4AB1EA-33A4-4631-AD20-83706E539704}" srcOrd="21" destOrd="0" presId="urn:microsoft.com/office/officeart/2005/8/layout/target3"/>
    <dgm:cxn modelId="{157C5337-2135-4109-B4DA-35E1077DA3D4}" type="presParOf" srcId="{562606A3-17E3-4B80-807C-E59351CDC32E}" destId="{3424BB70-77DD-4935-8021-CB792CFA2DF4}" srcOrd="22" destOrd="0" presId="urn:microsoft.com/office/officeart/2005/8/layout/target3"/>
    <dgm:cxn modelId="{082EE442-7D20-49EA-9CE5-22C75D5EEF52}" type="presParOf" srcId="{562606A3-17E3-4B80-807C-E59351CDC32E}" destId="{6430C458-D21A-4903-8F33-D1B32A5C290C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B41A7A-F225-45E5-930B-3A154331585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B554FBA2-077B-4704-9FC1-75B5CFAC8BB8}" type="pres">
      <dgm:prSet presAssocID="{33B41A7A-F225-45E5-930B-3A15433158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5329BD89-9BE6-420B-ABC3-DBF4D792A5A7}" type="presOf" srcId="{33B41A7A-F225-45E5-930B-3A1543315853}" destId="{B554FBA2-077B-4704-9FC1-75B5CFAC8BB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5D3F55-7ADC-4C6E-9DC8-AA725E606695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84C8A40-855B-43F9-9253-894CDD2BEA47}">
      <dgm:prSet phldrT="[Text]" custT="1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en-GB" sz="1800" dirty="0" smtClean="0"/>
            <a:t>Overview Event – 23 Attendees </a:t>
          </a:r>
          <a:endParaRPr lang="en-GB" sz="1800" dirty="0"/>
        </a:p>
      </dgm:t>
    </dgm:pt>
    <dgm:pt modelId="{B2D5E9A6-AFC3-45FB-B469-C6B926AA4C01}" type="parTrans" cxnId="{D04152A9-2E92-40A1-A21B-2EE65C85C5EA}">
      <dgm:prSet/>
      <dgm:spPr/>
      <dgm:t>
        <a:bodyPr/>
        <a:lstStyle/>
        <a:p>
          <a:endParaRPr lang="en-GB"/>
        </a:p>
      </dgm:t>
    </dgm:pt>
    <dgm:pt modelId="{DB0EBC1C-F3D8-4DD6-B8A2-0B9BD71997BF}" type="sibTrans" cxnId="{D04152A9-2E92-40A1-A21B-2EE65C85C5EA}">
      <dgm:prSet/>
      <dgm:spPr/>
      <dgm:t>
        <a:bodyPr/>
        <a:lstStyle/>
        <a:p>
          <a:endParaRPr lang="en-GB"/>
        </a:p>
      </dgm:t>
    </dgm:pt>
    <dgm:pt modelId="{0CAD5BCB-9971-4BDC-A632-E1A91ACBA80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800" dirty="0" smtClean="0"/>
            <a:t>Innovation &amp; Entrepreneurship Event – 15 Attendees</a:t>
          </a:r>
          <a:endParaRPr lang="en-GB" sz="1800" dirty="0"/>
        </a:p>
      </dgm:t>
    </dgm:pt>
    <dgm:pt modelId="{780220A9-2979-47FE-9297-B69989BC67D2}" type="parTrans" cxnId="{2F95A849-098A-4C2B-8831-B154D0FFDA40}">
      <dgm:prSet/>
      <dgm:spPr/>
      <dgm:t>
        <a:bodyPr/>
        <a:lstStyle/>
        <a:p>
          <a:endParaRPr lang="en-GB"/>
        </a:p>
      </dgm:t>
    </dgm:pt>
    <dgm:pt modelId="{0A384C0A-34FE-4467-9953-6B158FA1A4E6}" type="sibTrans" cxnId="{2F95A849-098A-4C2B-8831-B154D0FFDA40}">
      <dgm:prSet/>
      <dgm:spPr/>
      <dgm:t>
        <a:bodyPr/>
        <a:lstStyle/>
        <a:p>
          <a:endParaRPr lang="en-GB"/>
        </a:p>
      </dgm:t>
    </dgm:pt>
    <dgm:pt modelId="{C7F95628-7DD8-4854-976F-9309A0679CB0}">
      <dgm:prSet phldrT="[Text]" custT="1"/>
      <dgm:spPr/>
      <dgm:t>
        <a:bodyPr/>
        <a:lstStyle/>
        <a:p>
          <a:r>
            <a:rPr lang="en-GB" sz="1800" dirty="0" smtClean="0"/>
            <a:t>Sustainable Tourism Event – 27 Attendees</a:t>
          </a:r>
          <a:endParaRPr lang="en-GB" sz="1800" dirty="0"/>
        </a:p>
      </dgm:t>
    </dgm:pt>
    <dgm:pt modelId="{4D4CB874-D578-4091-BF63-B40D5D066562}" type="parTrans" cxnId="{CC92420A-5C9D-4293-944B-2E68617D4B9F}">
      <dgm:prSet/>
      <dgm:spPr/>
      <dgm:t>
        <a:bodyPr/>
        <a:lstStyle/>
        <a:p>
          <a:endParaRPr lang="en-GB"/>
        </a:p>
      </dgm:t>
    </dgm:pt>
    <dgm:pt modelId="{8994539F-1FCF-48FF-A7A5-9995B2C56608}" type="sibTrans" cxnId="{CC92420A-5C9D-4293-944B-2E68617D4B9F}">
      <dgm:prSet/>
      <dgm:spPr/>
      <dgm:t>
        <a:bodyPr/>
        <a:lstStyle/>
        <a:p>
          <a:endParaRPr lang="en-GB"/>
        </a:p>
      </dgm:t>
    </dgm:pt>
    <dgm:pt modelId="{11618A63-A543-4F1B-B3EE-DE344F6ECC1C}">
      <dgm:prSet phldrT="[Text]" custT="1"/>
      <dgm:spPr/>
      <dgm:t>
        <a:bodyPr/>
        <a:lstStyle/>
        <a:p>
          <a:r>
            <a:rPr lang="en-GB" sz="1800" dirty="0" smtClean="0"/>
            <a:t>Health &amp; Wellbeing Event – 25 Attendees</a:t>
          </a:r>
          <a:endParaRPr lang="en-GB" sz="1800" dirty="0"/>
        </a:p>
      </dgm:t>
    </dgm:pt>
    <dgm:pt modelId="{BD20F78E-B510-4411-B543-5C6C8663FBEF}" type="parTrans" cxnId="{C6BF433B-602E-42C0-B680-7DB4166AEF3E}">
      <dgm:prSet/>
      <dgm:spPr/>
      <dgm:t>
        <a:bodyPr/>
        <a:lstStyle/>
        <a:p>
          <a:endParaRPr lang="en-GB"/>
        </a:p>
      </dgm:t>
    </dgm:pt>
    <dgm:pt modelId="{41A0605D-8981-4EB0-854C-E53D427862F4}" type="sibTrans" cxnId="{C6BF433B-602E-42C0-B680-7DB4166AEF3E}">
      <dgm:prSet/>
      <dgm:spPr/>
      <dgm:t>
        <a:bodyPr/>
        <a:lstStyle/>
        <a:p>
          <a:endParaRPr lang="en-GB"/>
        </a:p>
      </dgm:t>
    </dgm:pt>
    <dgm:pt modelId="{9D555B5E-13E9-4C48-9907-2D5733F883BA}">
      <dgm:prSet phldrT="[Text]" custT="1"/>
      <dgm:spPr/>
      <dgm:t>
        <a:bodyPr/>
        <a:lstStyle/>
        <a:p>
          <a:r>
            <a:rPr lang="en-GB" sz="1800" dirty="0" smtClean="0"/>
            <a:t>Employment Event – 13 Attendees</a:t>
          </a:r>
          <a:endParaRPr lang="en-GB" sz="1800" dirty="0"/>
        </a:p>
      </dgm:t>
    </dgm:pt>
    <dgm:pt modelId="{0E77907A-764D-46CC-8310-1AA841A9B4CC}" type="parTrans" cxnId="{43384EF5-74F3-4C67-8C55-80DFEA6E680D}">
      <dgm:prSet/>
      <dgm:spPr/>
      <dgm:t>
        <a:bodyPr/>
        <a:lstStyle/>
        <a:p>
          <a:endParaRPr lang="en-GB"/>
        </a:p>
      </dgm:t>
    </dgm:pt>
    <dgm:pt modelId="{0A5FB2C3-0FC6-4CED-B0A8-0A72828585EA}" type="sibTrans" cxnId="{43384EF5-74F3-4C67-8C55-80DFEA6E680D}">
      <dgm:prSet/>
      <dgm:spPr/>
      <dgm:t>
        <a:bodyPr/>
        <a:lstStyle/>
        <a:p>
          <a:endParaRPr lang="en-GB"/>
        </a:p>
      </dgm:t>
    </dgm:pt>
    <dgm:pt modelId="{D1B1C7D6-A42E-4BCD-8210-CAA0490580D9}">
      <dgm:prSet phldrT="[Text]" custT="1"/>
      <dgm:spPr/>
      <dgm:t>
        <a:bodyPr/>
        <a:lstStyle/>
        <a:p>
          <a:r>
            <a:rPr lang="en-GB" sz="1800" dirty="0" smtClean="0"/>
            <a:t>Connectivity Event - 13 Attendees</a:t>
          </a:r>
          <a:endParaRPr lang="en-GB" sz="1800" dirty="0"/>
        </a:p>
      </dgm:t>
    </dgm:pt>
    <dgm:pt modelId="{F2F70835-C6BA-47B1-95F1-24DFEDB0977B}" type="parTrans" cxnId="{A5107DBE-248F-4FB6-BD52-3C902F961A0D}">
      <dgm:prSet/>
      <dgm:spPr/>
      <dgm:t>
        <a:bodyPr/>
        <a:lstStyle/>
        <a:p>
          <a:endParaRPr lang="en-GB"/>
        </a:p>
      </dgm:t>
    </dgm:pt>
    <dgm:pt modelId="{2B18DCB9-0AA5-48C6-8C1D-A2D141E8F380}" type="sibTrans" cxnId="{A5107DBE-248F-4FB6-BD52-3C902F961A0D}">
      <dgm:prSet/>
      <dgm:spPr/>
      <dgm:t>
        <a:bodyPr/>
        <a:lstStyle/>
        <a:p>
          <a:endParaRPr lang="en-GB"/>
        </a:p>
      </dgm:t>
    </dgm:pt>
    <dgm:pt modelId="{F59D1F5A-46AE-4CEA-B520-8AC66E0F360C}" type="pres">
      <dgm:prSet presAssocID="{E45D3F55-7ADC-4C6E-9DC8-AA725E6066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09897BF-F3BA-4BB7-8644-C5DD82C98712}" type="pres">
      <dgm:prSet presAssocID="{D1B1C7D6-A42E-4BCD-8210-CAA0490580D9}" presName="boxAndChildren" presStyleCnt="0"/>
      <dgm:spPr/>
      <dgm:t>
        <a:bodyPr/>
        <a:lstStyle/>
        <a:p>
          <a:endParaRPr lang="en-GB"/>
        </a:p>
      </dgm:t>
    </dgm:pt>
    <dgm:pt modelId="{3B423051-4989-4748-AB88-081740349A56}" type="pres">
      <dgm:prSet presAssocID="{D1B1C7D6-A42E-4BCD-8210-CAA0490580D9}" presName="parentTextBox" presStyleLbl="node1" presStyleIdx="0" presStyleCnt="6"/>
      <dgm:spPr/>
      <dgm:t>
        <a:bodyPr/>
        <a:lstStyle/>
        <a:p>
          <a:endParaRPr lang="en-GB"/>
        </a:p>
      </dgm:t>
    </dgm:pt>
    <dgm:pt modelId="{6ACF7AD3-7C10-4DE9-BF57-88A84A469636}" type="pres">
      <dgm:prSet presAssocID="{0A5FB2C3-0FC6-4CED-B0A8-0A72828585EA}" presName="sp" presStyleCnt="0"/>
      <dgm:spPr/>
      <dgm:t>
        <a:bodyPr/>
        <a:lstStyle/>
        <a:p>
          <a:endParaRPr lang="en-GB"/>
        </a:p>
      </dgm:t>
    </dgm:pt>
    <dgm:pt modelId="{40189072-4617-48EB-A662-40C7AE646768}" type="pres">
      <dgm:prSet presAssocID="{9D555B5E-13E9-4C48-9907-2D5733F883BA}" presName="arrowAndChildren" presStyleCnt="0"/>
      <dgm:spPr/>
      <dgm:t>
        <a:bodyPr/>
        <a:lstStyle/>
        <a:p>
          <a:endParaRPr lang="en-GB"/>
        </a:p>
      </dgm:t>
    </dgm:pt>
    <dgm:pt modelId="{E074057E-88FB-44FA-8D94-A17068CE781B}" type="pres">
      <dgm:prSet presAssocID="{9D555B5E-13E9-4C48-9907-2D5733F883BA}" presName="parentTextArrow" presStyleLbl="node1" presStyleIdx="1" presStyleCnt="6"/>
      <dgm:spPr/>
      <dgm:t>
        <a:bodyPr/>
        <a:lstStyle/>
        <a:p>
          <a:endParaRPr lang="en-GB"/>
        </a:p>
      </dgm:t>
    </dgm:pt>
    <dgm:pt modelId="{64FA0F97-19DF-4859-9B11-4CDBD3B97CAF}" type="pres">
      <dgm:prSet presAssocID="{41A0605D-8981-4EB0-854C-E53D427862F4}" presName="sp" presStyleCnt="0"/>
      <dgm:spPr/>
      <dgm:t>
        <a:bodyPr/>
        <a:lstStyle/>
        <a:p>
          <a:endParaRPr lang="en-GB"/>
        </a:p>
      </dgm:t>
    </dgm:pt>
    <dgm:pt modelId="{0772B419-BF71-4F45-8ECE-119308810F29}" type="pres">
      <dgm:prSet presAssocID="{11618A63-A543-4F1B-B3EE-DE344F6ECC1C}" presName="arrowAndChildren" presStyleCnt="0"/>
      <dgm:spPr/>
      <dgm:t>
        <a:bodyPr/>
        <a:lstStyle/>
        <a:p>
          <a:endParaRPr lang="en-GB"/>
        </a:p>
      </dgm:t>
    </dgm:pt>
    <dgm:pt modelId="{72729A41-3CCE-479E-AA72-9151F9ABD908}" type="pres">
      <dgm:prSet presAssocID="{11618A63-A543-4F1B-B3EE-DE344F6ECC1C}" presName="parentTextArrow" presStyleLbl="node1" presStyleIdx="2" presStyleCnt="6"/>
      <dgm:spPr/>
      <dgm:t>
        <a:bodyPr/>
        <a:lstStyle/>
        <a:p>
          <a:endParaRPr lang="en-GB"/>
        </a:p>
      </dgm:t>
    </dgm:pt>
    <dgm:pt modelId="{027B07CB-17E2-4BF5-935B-6A314E4608CA}" type="pres">
      <dgm:prSet presAssocID="{8994539F-1FCF-48FF-A7A5-9995B2C56608}" presName="sp" presStyleCnt="0"/>
      <dgm:spPr/>
      <dgm:t>
        <a:bodyPr/>
        <a:lstStyle/>
        <a:p>
          <a:endParaRPr lang="en-GB"/>
        </a:p>
      </dgm:t>
    </dgm:pt>
    <dgm:pt modelId="{E1EDEBAE-159C-4BED-B8BD-504AD5353D96}" type="pres">
      <dgm:prSet presAssocID="{C7F95628-7DD8-4854-976F-9309A0679CB0}" presName="arrowAndChildren" presStyleCnt="0"/>
      <dgm:spPr/>
      <dgm:t>
        <a:bodyPr/>
        <a:lstStyle/>
        <a:p>
          <a:endParaRPr lang="en-GB"/>
        </a:p>
      </dgm:t>
    </dgm:pt>
    <dgm:pt modelId="{BB4D5343-F3C7-43D9-850C-23AD213D112B}" type="pres">
      <dgm:prSet presAssocID="{C7F95628-7DD8-4854-976F-9309A0679CB0}" presName="parentTextArrow" presStyleLbl="node1" presStyleIdx="3" presStyleCnt="6"/>
      <dgm:spPr/>
      <dgm:t>
        <a:bodyPr/>
        <a:lstStyle/>
        <a:p>
          <a:endParaRPr lang="en-GB"/>
        </a:p>
      </dgm:t>
    </dgm:pt>
    <dgm:pt modelId="{638B506A-D1E7-44BA-B50A-EDF7F30EEF5D}" type="pres">
      <dgm:prSet presAssocID="{0A384C0A-34FE-4467-9953-6B158FA1A4E6}" presName="sp" presStyleCnt="0"/>
      <dgm:spPr/>
      <dgm:t>
        <a:bodyPr/>
        <a:lstStyle/>
        <a:p>
          <a:endParaRPr lang="en-GB"/>
        </a:p>
      </dgm:t>
    </dgm:pt>
    <dgm:pt modelId="{210D7DB3-5757-4458-AFEF-02D88A651738}" type="pres">
      <dgm:prSet presAssocID="{0CAD5BCB-9971-4BDC-A632-E1A91ACBA801}" presName="arrowAndChildren" presStyleCnt="0"/>
      <dgm:spPr/>
      <dgm:t>
        <a:bodyPr/>
        <a:lstStyle/>
        <a:p>
          <a:endParaRPr lang="en-GB"/>
        </a:p>
      </dgm:t>
    </dgm:pt>
    <dgm:pt modelId="{938D4FE5-760B-4741-8676-9728D64A69EA}" type="pres">
      <dgm:prSet presAssocID="{0CAD5BCB-9971-4BDC-A632-E1A91ACBA801}" presName="parentTextArrow" presStyleLbl="node1" presStyleIdx="4" presStyleCnt="6"/>
      <dgm:spPr/>
      <dgm:t>
        <a:bodyPr/>
        <a:lstStyle/>
        <a:p>
          <a:endParaRPr lang="en-GB"/>
        </a:p>
      </dgm:t>
    </dgm:pt>
    <dgm:pt modelId="{2EBEE600-0529-4FCE-9845-529063DD82E8}" type="pres">
      <dgm:prSet presAssocID="{DB0EBC1C-F3D8-4DD6-B8A2-0B9BD71997BF}" presName="sp" presStyleCnt="0"/>
      <dgm:spPr/>
      <dgm:t>
        <a:bodyPr/>
        <a:lstStyle/>
        <a:p>
          <a:endParaRPr lang="en-GB"/>
        </a:p>
      </dgm:t>
    </dgm:pt>
    <dgm:pt modelId="{0E50AE68-64DD-48D8-B892-CC9923A7425D}" type="pres">
      <dgm:prSet presAssocID="{984C8A40-855B-43F9-9253-894CDD2BEA47}" presName="arrowAndChildren" presStyleCnt="0"/>
      <dgm:spPr/>
      <dgm:t>
        <a:bodyPr/>
        <a:lstStyle/>
        <a:p>
          <a:endParaRPr lang="en-GB"/>
        </a:p>
      </dgm:t>
    </dgm:pt>
    <dgm:pt modelId="{0B7C982C-FEFE-4D76-BE67-D788E18E3B32}" type="pres">
      <dgm:prSet presAssocID="{984C8A40-855B-43F9-9253-894CDD2BEA47}" presName="parentTextArrow" presStyleLbl="node1" presStyleIdx="5" presStyleCnt="6" custLinFactNeighborX="1690" custLinFactNeighborY="-68768"/>
      <dgm:spPr/>
      <dgm:t>
        <a:bodyPr/>
        <a:lstStyle/>
        <a:p>
          <a:endParaRPr lang="en-GB"/>
        </a:p>
      </dgm:t>
    </dgm:pt>
  </dgm:ptLst>
  <dgm:cxnLst>
    <dgm:cxn modelId="{2F95A849-098A-4C2B-8831-B154D0FFDA40}" srcId="{E45D3F55-7ADC-4C6E-9DC8-AA725E606695}" destId="{0CAD5BCB-9971-4BDC-A632-E1A91ACBA801}" srcOrd="1" destOrd="0" parTransId="{780220A9-2979-47FE-9297-B69989BC67D2}" sibTransId="{0A384C0A-34FE-4467-9953-6B158FA1A4E6}"/>
    <dgm:cxn modelId="{C6BF433B-602E-42C0-B680-7DB4166AEF3E}" srcId="{E45D3F55-7ADC-4C6E-9DC8-AA725E606695}" destId="{11618A63-A543-4F1B-B3EE-DE344F6ECC1C}" srcOrd="3" destOrd="0" parTransId="{BD20F78E-B510-4411-B543-5C6C8663FBEF}" sibTransId="{41A0605D-8981-4EB0-854C-E53D427862F4}"/>
    <dgm:cxn modelId="{AFBB8925-1ADF-452D-BC85-413F151A7C37}" type="presOf" srcId="{D1B1C7D6-A42E-4BCD-8210-CAA0490580D9}" destId="{3B423051-4989-4748-AB88-081740349A56}" srcOrd="0" destOrd="0" presId="urn:microsoft.com/office/officeart/2005/8/layout/process4"/>
    <dgm:cxn modelId="{A5107DBE-248F-4FB6-BD52-3C902F961A0D}" srcId="{E45D3F55-7ADC-4C6E-9DC8-AA725E606695}" destId="{D1B1C7D6-A42E-4BCD-8210-CAA0490580D9}" srcOrd="5" destOrd="0" parTransId="{F2F70835-C6BA-47B1-95F1-24DFEDB0977B}" sibTransId="{2B18DCB9-0AA5-48C6-8C1D-A2D141E8F380}"/>
    <dgm:cxn modelId="{7341BE45-5795-46A8-91E9-26B555180D1A}" type="presOf" srcId="{0CAD5BCB-9971-4BDC-A632-E1A91ACBA801}" destId="{938D4FE5-760B-4741-8676-9728D64A69EA}" srcOrd="0" destOrd="0" presId="urn:microsoft.com/office/officeart/2005/8/layout/process4"/>
    <dgm:cxn modelId="{D04152A9-2E92-40A1-A21B-2EE65C85C5EA}" srcId="{E45D3F55-7ADC-4C6E-9DC8-AA725E606695}" destId="{984C8A40-855B-43F9-9253-894CDD2BEA47}" srcOrd="0" destOrd="0" parTransId="{B2D5E9A6-AFC3-45FB-B469-C6B926AA4C01}" sibTransId="{DB0EBC1C-F3D8-4DD6-B8A2-0B9BD71997BF}"/>
    <dgm:cxn modelId="{67C8EE88-12BC-405B-ABD2-E1F71426F403}" type="presOf" srcId="{E45D3F55-7ADC-4C6E-9DC8-AA725E606695}" destId="{F59D1F5A-46AE-4CEA-B520-8AC66E0F360C}" srcOrd="0" destOrd="0" presId="urn:microsoft.com/office/officeart/2005/8/layout/process4"/>
    <dgm:cxn modelId="{1089A08E-55F5-4DF5-998A-1505772B1544}" type="presOf" srcId="{984C8A40-855B-43F9-9253-894CDD2BEA47}" destId="{0B7C982C-FEFE-4D76-BE67-D788E18E3B32}" srcOrd="0" destOrd="0" presId="urn:microsoft.com/office/officeart/2005/8/layout/process4"/>
    <dgm:cxn modelId="{2E2FD018-CAA9-4BE7-8A5E-8AC9FB16EA2D}" type="presOf" srcId="{11618A63-A543-4F1B-B3EE-DE344F6ECC1C}" destId="{72729A41-3CCE-479E-AA72-9151F9ABD908}" srcOrd="0" destOrd="0" presId="urn:microsoft.com/office/officeart/2005/8/layout/process4"/>
    <dgm:cxn modelId="{CC92420A-5C9D-4293-944B-2E68617D4B9F}" srcId="{E45D3F55-7ADC-4C6E-9DC8-AA725E606695}" destId="{C7F95628-7DD8-4854-976F-9309A0679CB0}" srcOrd="2" destOrd="0" parTransId="{4D4CB874-D578-4091-BF63-B40D5D066562}" sibTransId="{8994539F-1FCF-48FF-A7A5-9995B2C56608}"/>
    <dgm:cxn modelId="{43384EF5-74F3-4C67-8C55-80DFEA6E680D}" srcId="{E45D3F55-7ADC-4C6E-9DC8-AA725E606695}" destId="{9D555B5E-13E9-4C48-9907-2D5733F883BA}" srcOrd="4" destOrd="0" parTransId="{0E77907A-764D-46CC-8310-1AA841A9B4CC}" sibTransId="{0A5FB2C3-0FC6-4CED-B0A8-0A72828585EA}"/>
    <dgm:cxn modelId="{B841C739-651C-4ECD-A222-AD1A39457EE2}" type="presOf" srcId="{C7F95628-7DD8-4854-976F-9309A0679CB0}" destId="{BB4D5343-F3C7-43D9-850C-23AD213D112B}" srcOrd="0" destOrd="0" presId="urn:microsoft.com/office/officeart/2005/8/layout/process4"/>
    <dgm:cxn modelId="{8516D94A-EEB0-4A5B-A296-2D7713FE9D5F}" type="presOf" srcId="{9D555B5E-13E9-4C48-9907-2D5733F883BA}" destId="{E074057E-88FB-44FA-8D94-A17068CE781B}" srcOrd="0" destOrd="0" presId="urn:microsoft.com/office/officeart/2005/8/layout/process4"/>
    <dgm:cxn modelId="{7CB71371-EB3A-4A1A-9219-066DE08F378A}" type="presParOf" srcId="{F59D1F5A-46AE-4CEA-B520-8AC66E0F360C}" destId="{E09897BF-F3BA-4BB7-8644-C5DD82C98712}" srcOrd="0" destOrd="0" presId="urn:microsoft.com/office/officeart/2005/8/layout/process4"/>
    <dgm:cxn modelId="{F87431FB-73B7-4327-A51A-F79E2FD0AD12}" type="presParOf" srcId="{E09897BF-F3BA-4BB7-8644-C5DD82C98712}" destId="{3B423051-4989-4748-AB88-081740349A56}" srcOrd="0" destOrd="0" presId="urn:microsoft.com/office/officeart/2005/8/layout/process4"/>
    <dgm:cxn modelId="{DAF45525-EFD2-485D-A3D9-D321BFBBBF07}" type="presParOf" srcId="{F59D1F5A-46AE-4CEA-B520-8AC66E0F360C}" destId="{6ACF7AD3-7C10-4DE9-BF57-88A84A469636}" srcOrd="1" destOrd="0" presId="urn:microsoft.com/office/officeart/2005/8/layout/process4"/>
    <dgm:cxn modelId="{E063BC63-FE84-4F94-8D6C-ED2A037A6079}" type="presParOf" srcId="{F59D1F5A-46AE-4CEA-B520-8AC66E0F360C}" destId="{40189072-4617-48EB-A662-40C7AE646768}" srcOrd="2" destOrd="0" presId="urn:microsoft.com/office/officeart/2005/8/layout/process4"/>
    <dgm:cxn modelId="{CB97C08D-3BFB-47C7-90E3-ED289FF0D4C7}" type="presParOf" srcId="{40189072-4617-48EB-A662-40C7AE646768}" destId="{E074057E-88FB-44FA-8D94-A17068CE781B}" srcOrd="0" destOrd="0" presId="urn:microsoft.com/office/officeart/2005/8/layout/process4"/>
    <dgm:cxn modelId="{CAA1F5E8-17E9-471C-9A5C-766DE50F221F}" type="presParOf" srcId="{F59D1F5A-46AE-4CEA-B520-8AC66E0F360C}" destId="{64FA0F97-19DF-4859-9B11-4CDBD3B97CAF}" srcOrd="3" destOrd="0" presId="urn:microsoft.com/office/officeart/2005/8/layout/process4"/>
    <dgm:cxn modelId="{09CBDA02-A43C-4F11-BFF3-93B0610774CF}" type="presParOf" srcId="{F59D1F5A-46AE-4CEA-B520-8AC66E0F360C}" destId="{0772B419-BF71-4F45-8ECE-119308810F29}" srcOrd="4" destOrd="0" presId="urn:microsoft.com/office/officeart/2005/8/layout/process4"/>
    <dgm:cxn modelId="{5B26230F-B372-461D-BCD1-E6B2FFE0BFAC}" type="presParOf" srcId="{0772B419-BF71-4F45-8ECE-119308810F29}" destId="{72729A41-3CCE-479E-AA72-9151F9ABD908}" srcOrd="0" destOrd="0" presId="urn:microsoft.com/office/officeart/2005/8/layout/process4"/>
    <dgm:cxn modelId="{D792FE59-2365-425A-91E6-6942D3E6862B}" type="presParOf" srcId="{F59D1F5A-46AE-4CEA-B520-8AC66E0F360C}" destId="{027B07CB-17E2-4BF5-935B-6A314E4608CA}" srcOrd="5" destOrd="0" presId="urn:microsoft.com/office/officeart/2005/8/layout/process4"/>
    <dgm:cxn modelId="{FB6D61E8-E0C2-4D45-A21B-E668484555E2}" type="presParOf" srcId="{F59D1F5A-46AE-4CEA-B520-8AC66E0F360C}" destId="{E1EDEBAE-159C-4BED-B8BD-504AD5353D96}" srcOrd="6" destOrd="0" presId="urn:microsoft.com/office/officeart/2005/8/layout/process4"/>
    <dgm:cxn modelId="{089D6565-2B49-491C-A7AC-EFEA8CB42008}" type="presParOf" srcId="{E1EDEBAE-159C-4BED-B8BD-504AD5353D96}" destId="{BB4D5343-F3C7-43D9-850C-23AD213D112B}" srcOrd="0" destOrd="0" presId="urn:microsoft.com/office/officeart/2005/8/layout/process4"/>
    <dgm:cxn modelId="{D2665F9F-C832-4234-B8A3-9793D4185D68}" type="presParOf" srcId="{F59D1F5A-46AE-4CEA-B520-8AC66E0F360C}" destId="{638B506A-D1E7-44BA-B50A-EDF7F30EEF5D}" srcOrd="7" destOrd="0" presId="urn:microsoft.com/office/officeart/2005/8/layout/process4"/>
    <dgm:cxn modelId="{4C8D4CBE-DC5C-4684-AF05-86CB8BA5299C}" type="presParOf" srcId="{F59D1F5A-46AE-4CEA-B520-8AC66E0F360C}" destId="{210D7DB3-5757-4458-AFEF-02D88A651738}" srcOrd="8" destOrd="0" presId="urn:microsoft.com/office/officeart/2005/8/layout/process4"/>
    <dgm:cxn modelId="{5B5FCD08-8979-49F6-BBA5-DC1AECF47D65}" type="presParOf" srcId="{210D7DB3-5757-4458-AFEF-02D88A651738}" destId="{938D4FE5-760B-4741-8676-9728D64A69EA}" srcOrd="0" destOrd="0" presId="urn:microsoft.com/office/officeart/2005/8/layout/process4"/>
    <dgm:cxn modelId="{6072F1BA-4E6B-4C4D-9CEC-1BBA0417670B}" type="presParOf" srcId="{F59D1F5A-46AE-4CEA-B520-8AC66E0F360C}" destId="{2EBEE600-0529-4FCE-9845-529063DD82E8}" srcOrd="9" destOrd="0" presId="urn:microsoft.com/office/officeart/2005/8/layout/process4"/>
    <dgm:cxn modelId="{BC1747FB-CFBB-4FDA-8971-1F0B7A518935}" type="presParOf" srcId="{F59D1F5A-46AE-4CEA-B520-8AC66E0F360C}" destId="{0E50AE68-64DD-48D8-B892-CC9923A7425D}" srcOrd="10" destOrd="0" presId="urn:microsoft.com/office/officeart/2005/8/layout/process4"/>
    <dgm:cxn modelId="{39944EA6-9D33-400F-85C0-4B5FCFC300C8}" type="presParOf" srcId="{0E50AE68-64DD-48D8-B892-CC9923A7425D}" destId="{0B7C982C-FEFE-4D76-BE67-D788E18E3B3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680D8A-5927-40F0-ACEB-8754B0D64889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C31927DC-468C-4EF2-B850-A14E57FB6F4E}">
      <dgm:prSet phldrT="[Text]"/>
      <dgm:spPr/>
      <dgm:t>
        <a:bodyPr/>
        <a:lstStyle/>
        <a:p>
          <a:r>
            <a:rPr lang="en-GB" dirty="0" smtClean="0"/>
            <a:t>Public Consultation Closes          6 Sept</a:t>
          </a:r>
          <a:endParaRPr lang="en-GB" dirty="0"/>
        </a:p>
      </dgm:t>
    </dgm:pt>
    <dgm:pt modelId="{F4D58096-5095-4E30-B7A5-474E1FD711BD}" type="parTrans" cxnId="{9E54DA54-4830-477A-8A34-A3709FAB951E}">
      <dgm:prSet/>
      <dgm:spPr/>
      <dgm:t>
        <a:bodyPr/>
        <a:lstStyle/>
        <a:p>
          <a:endParaRPr lang="en-GB"/>
        </a:p>
      </dgm:t>
    </dgm:pt>
    <dgm:pt modelId="{F643091B-EB35-49AB-9C14-F9B7E65F66F1}" type="sibTrans" cxnId="{9E54DA54-4830-477A-8A34-A3709FAB951E}">
      <dgm:prSet/>
      <dgm:spPr/>
      <dgm:t>
        <a:bodyPr/>
        <a:lstStyle/>
        <a:p>
          <a:endParaRPr lang="en-GB"/>
        </a:p>
      </dgm:t>
    </dgm:pt>
    <dgm:pt modelId="{8EC1BA69-760B-4252-BECE-654557ED22AC}">
      <dgm:prSet phldrT="[Text]"/>
      <dgm:spPr/>
      <dgm:t>
        <a:bodyPr/>
        <a:lstStyle/>
        <a:p>
          <a:r>
            <a:rPr lang="en-GB" dirty="0" smtClean="0"/>
            <a:t>Analysis of Response Results</a:t>
          </a:r>
          <a:endParaRPr lang="en-GB" dirty="0"/>
        </a:p>
      </dgm:t>
    </dgm:pt>
    <dgm:pt modelId="{E1525210-55B9-4000-93E5-C2F323A1F092}" type="parTrans" cxnId="{58D25F76-23B2-4033-AFB3-7C7FA31474E4}">
      <dgm:prSet/>
      <dgm:spPr/>
      <dgm:t>
        <a:bodyPr/>
        <a:lstStyle/>
        <a:p>
          <a:endParaRPr lang="en-GB"/>
        </a:p>
      </dgm:t>
    </dgm:pt>
    <dgm:pt modelId="{BC99F437-AA59-411A-B921-8DA384589424}" type="sibTrans" cxnId="{58D25F76-23B2-4033-AFB3-7C7FA31474E4}">
      <dgm:prSet/>
      <dgm:spPr/>
      <dgm:t>
        <a:bodyPr/>
        <a:lstStyle/>
        <a:p>
          <a:endParaRPr lang="en-GB"/>
        </a:p>
      </dgm:t>
    </dgm:pt>
    <dgm:pt modelId="{E8F32A8D-C378-4371-AE53-9EFFC5512C8E}">
      <dgm:prSet phldrT="[Text]"/>
      <dgm:spPr/>
      <dgm:t>
        <a:bodyPr/>
        <a:lstStyle/>
        <a:p>
          <a:r>
            <a:rPr lang="en-GB" dirty="0" smtClean="0"/>
            <a:t>Publication of Responses &amp; Finalise Framework</a:t>
          </a:r>
          <a:endParaRPr lang="en-GB" dirty="0"/>
        </a:p>
      </dgm:t>
    </dgm:pt>
    <dgm:pt modelId="{3AD360D2-6D6E-424F-8D2A-A0F4E5C9BA41}" type="parTrans" cxnId="{A3323925-B3B4-496D-8D5D-54F56CF95E25}">
      <dgm:prSet/>
      <dgm:spPr/>
      <dgm:t>
        <a:bodyPr/>
        <a:lstStyle/>
        <a:p>
          <a:endParaRPr lang="en-GB"/>
        </a:p>
      </dgm:t>
    </dgm:pt>
    <dgm:pt modelId="{61770D5E-A762-4E83-9EDC-05A49D69ADFD}" type="sibTrans" cxnId="{A3323925-B3B4-496D-8D5D-54F56CF95E25}">
      <dgm:prSet/>
      <dgm:spPr/>
      <dgm:t>
        <a:bodyPr/>
        <a:lstStyle/>
        <a:p>
          <a:endParaRPr lang="en-GB"/>
        </a:p>
      </dgm:t>
    </dgm:pt>
    <dgm:pt modelId="{618AD31F-C840-4AF3-84E0-A596D9C45CAD}">
      <dgm:prSet/>
      <dgm:spPr/>
      <dgm:t>
        <a:bodyPr/>
        <a:lstStyle/>
        <a:p>
          <a:r>
            <a:rPr lang="en-GB" smtClean="0"/>
            <a:t>Ministerial Approval</a:t>
          </a:r>
          <a:endParaRPr lang="en-GB" dirty="0"/>
        </a:p>
      </dgm:t>
    </dgm:pt>
    <dgm:pt modelId="{8135C094-71F0-46D5-87E6-F10DC71025DA}" type="parTrans" cxnId="{3908A731-86A2-4B0C-8A51-650174FABC0A}">
      <dgm:prSet/>
      <dgm:spPr/>
      <dgm:t>
        <a:bodyPr/>
        <a:lstStyle/>
        <a:p>
          <a:endParaRPr lang="en-GB"/>
        </a:p>
      </dgm:t>
    </dgm:pt>
    <dgm:pt modelId="{FAB7BBB0-093B-4E86-87E5-0D97D8E9E3C7}" type="sibTrans" cxnId="{3908A731-86A2-4B0C-8A51-650174FABC0A}">
      <dgm:prSet/>
      <dgm:spPr/>
      <dgm:t>
        <a:bodyPr/>
        <a:lstStyle/>
        <a:p>
          <a:endParaRPr lang="en-GB"/>
        </a:p>
      </dgm:t>
    </dgm:pt>
    <dgm:pt modelId="{AFF723A1-70DD-425B-9022-602E3754BB67}">
      <dgm:prSet/>
      <dgm:spPr/>
      <dgm:t>
        <a:bodyPr/>
        <a:lstStyle/>
        <a:p>
          <a:r>
            <a:rPr lang="en-GB" smtClean="0"/>
            <a:t>Publish Framework</a:t>
          </a:r>
          <a:endParaRPr lang="en-GB" dirty="0"/>
        </a:p>
      </dgm:t>
    </dgm:pt>
    <dgm:pt modelId="{C35735BE-6D8A-45B3-88BF-FA327FCC0970}" type="parTrans" cxnId="{C0BC1508-DCA1-4976-8BD1-290F994A0AE0}">
      <dgm:prSet/>
      <dgm:spPr/>
      <dgm:t>
        <a:bodyPr/>
        <a:lstStyle/>
        <a:p>
          <a:endParaRPr lang="en-GB"/>
        </a:p>
      </dgm:t>
    </dgm:pt>
    <dgm:pt modelId="{C49F386C-700D-46E6-A35C-C703E5640C2B}" type="sibTrans" cxnId="{C0BC1508-DCA1-4976-8BD1-290F994A0AE0}">
      <dgm:prSet/>
      <dgm:spPr/>
      <dgm:t>
        <a:bodyPr/>
        <a:lstStyle/>
        <a:p>
          <a:endParaRPr lang="en-GB"/>
        </a:p>
      </dgm:t>
    </dgm:pt>
    <dgm:pt modelId="{EEAB1314-40D9-453A-89B6-974CBAF22C8D}">
      <dgm:prSet phldrT="[Text]"/>
      <dgm:spPr/>
      <dgm:t>
        <a:bodyPr/>
        <a:lstStyle/>
        <a:p>
          <a:r>
            <a:rPr lang="en-GB" dirty="0" smtClean="0"/>
            <a:t>Update Committees on Responses </a:t>
          </a:r>
          <a:endParaRPr lang="en-GB" dirty="0"/>
        </a:p>
      </dgm:t>
    </dgm:pt>
    <dgm:pt modelId="{5FCD303D-7378-4511-85D5-7FC27751A84E}" type="parTrans" cxnId="{6C56C7FB-F45F-49C3-BF8B-67CAE91E9AF2}">
      <dgm:prSet/>
      <dgm:spPr/>
      <dgm:t>
        <a:bodyPr/>
        <a:lstStyle/>
        <a:p>
          <a:endParaRPr lang="en-GB"/>
        </a:p>
      </dgm:t>
    </dgm:pt>
    <dgm:pt modelId="{17D94D7C-3D63-4AA7-96D8-506AC06FB25C}" type="sibTrans" cxnId="{6C56C7FB-F45F-49C3-BF8B-67CAE91E9AF2}">
      <dgm:prSet/>
      <dgm:spPr/>
      <dgm:t>
        <a:bodyPr/>
        <a:lstStyle/>
        <a:p>
          <a:endParaRPr lang="en-GB"/>
        </a:p>
      </dgm:t>
    </dgm:pt>
    <dgm:pt modelId="{461B25FE-8A59-4DA8-AC36-24B68ED4D0E1}" type="pres">
      <dgm:prSet presAssocID="{26680D8A-5927-40F0-ACEB-8754B0D64889}" presName="CompostProcess" presStyleCnt="0">
        <dgm:presLayoutVars>
          <dgm:dir/>
          <dgm:resizeHandles val="exact"/>
        </dgm:presLayoutVars>
      </dgm:prSet>
      <dgm:spPr/>
    </dgm:pt>
    <dgm:pt modelId="{6D5BF5AB-BF6E-45F1-9A22-9B420A47C8C1}" type="pres">
      <dgm:prSet presAssocID="{26680D8A-5927-40F0-ACEB-8754B0D64889}" presName="arrow" presStyleLbl="bgShp" presStyleIdx="0" presStyleCnt="1"/>
      <dgm:spPr/>
    </dgm:pt>
    <dgm:pt modelId="{8EEC23F7-F022-4074-B571-885EF095DABF}" type="pres">
      <dgm:prSet presAssocID="{26680D8A-5927-40F0-ACEB-8754B0D64889}" presName="linearProcess" presStyleCnt="0"/>
      <dgm:spPr/>
    </dgm:pt>
    <dgm:pt modelId="{9E6EB79F-C559-43B1-B0DF-2EEBED33F368}" type="pres">
      <dgm:prSet presAssocID="{C31927DC-468C-4EF2-B850-A14E57FB6F4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39796D-7B61-493C-8069-953E07BEDC3D}" type="pres">
      <dgm:prSet presAssocID="{F643091B-EB35-49AB-9C14-F9B7E65F66F1}" presName="sibTrans" presStyleCnt="0"/>
      <dgm:spPr/>
    </dgm:pt>
    <dgm:pt modelId="{C18A6A97-34AE-4DDE-B0B9-ADD2D5CFA6BE}" type="pres">
      <dgm:prSet presAssocID="{8EC1BA69-760B-4252-BECE-654557ED22AC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45582-57A1-44EE-8308-494F1A7CFE3B}" type="pres">
      <dgm:prSet presAssocID="{BC99F437-AA59-411A-B921-8DA384589424}" presName="sibTrans" presStyleCnt="0"/>
      <dgm:spPr/>
    </dgm:pt>
    <dgm:pt modelId="{AA0FC0D7-52CB-4BA8-8067-44B9A00907A9}" type="pres">
      <dgm:prSet presAssocID="{EEAB1314-40D9-453A-89B6-974CBAF22C8D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1D4FD1-499B-478E-AEC6-BC586AA03C71}" type="pres">
      <dgm:prSet presAssocID="{17D94D7C-3D63-4AA7-96D8-506AC06FB25C}" presName="sibTrans" presStyleCnt="0"/>
      <dgm:spPr/>
    </dgm:pt>
    <dgm:pt modelId="{F76C1796-1A64-45EB-A6FA-B7F9C8A254AD}" type="pres">
      <dgm:prSet presAssocID="{E8F32A8D-C378-4371-AE53-9EFFC5512C8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A7089A-0A19-418B-A097-C93452E237AD}" type="pres">
      <dgm:prSet presAssocID="{61770D5E-A762-4E83-9EDC-05A49D69ADFD}" presName="sibTrans" presStyleCnt="0"/>
      <dgm:spPr/>
    </dgm:pt>
    <dgm:pt modelId="{62CBB880-F58A-4E5F-BC54-34070DAA190E}" type="pres">
      <dgm:prSet presAssocID="{618AD31F-C840-4AF3-84E0-A596D9C45CAD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BB469D-8B0C-4A14-A00F-9488192E8DFA}" type="pres">
      <dgm:prSet presAssocID="{FAB7BBB0-093B-4E86-87E5-0D97D8E9E3C7}" presName="sibTrans" presStyleCnt="0"/>
      <dgm:spPr/>
    </dgm:pt>
    <dgm:pt modelId="{852D7EE9-FDD1-4BAE-ACE6-2132A3AAD014}" type="pres">
      <dgm:prSet presAssocID="{AFF723A1-70DD-425B-9022-602E3754BB67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54DA54-4830-477A-8A34-A3709FAB951E}" srcId="{26680D8A-5927-40F0-ACEB-8754B0D64889}" destId="{C31927DC-468C-4EF2-B850-A14E57FB6F4E}" srcOrd="0" destOrd="0" parTransId="{F4D58096-5095-4E30-B7A5-474E1FD711BD}" sibTransId="{F643091B-EB35-49AB-9C14-F9B7E65F66F1}"/>
    <dgm:cxn modelId="{AD0547BD-CA12-44D4-8CBE-2DA1E0CDDB9C}" type="presOf" srcId="{AFF723A1-70DD-425B-9022-602E3754BB67}" destId="{852D7EE9-FDD1-4BAE-ACE6-2132A3AAD014}" srcOrd="0" destOrd="0" presId="urn:microsoft.com/office/officeart/2005/8/layout/hProcess9"/>
    <dgm:cxn modelId="{58D25F76-23B2-4033-AFB3-7C7FA31474E4}" srcId="{26680D8A-5927-40F0-ACEB-8754B0D64889}" destId="{8EC1BA69-760B-4252-BECE-654557ED22AC}" srcOrd="1" destOrd="0" parTransId="{E1525210-55B9-4000-93E5-C2F323A1F092}" sibTransId="{BC99F437-AA59-411A-B921-8DA384589424}"/>
    <dgm:cxn modelId="{6C56C7FB-F45F-49C3-BF8B-67CAE91E9AF2}" srcId="{26680D8A-5927-40F0-ACEB-8754B0D64889}" destId="{EEAB1314-40D9-453A-89B6-974CBAF22C8D}" srcOrd="2" destOrd="0" parTransId="{5FCD303D-7378-4511-85D5-7FC27751A84E}" sibTransId="{17D94D7C-3D63-4AA7-96D8-506AC06FB25C}"/>
    <dgm:cxn modelId="{3908A731-86A2-4B0C-8A51-650174FABC0A}" srcId="{26680D8A-5927-40F0-ACEB-8754B0D64889}" destId="{618AD31F-C840-4AF3-84E0-A596D9C45CAD}" srcOrd="4" destOrd="0" parTransId="{8135C094-71F0-46D5-87E6-F10DC71025DA}" sibTransId="{FAB7BBB0-093B-4E86-87E5-0D97D8E9E3C7}"/>
    <dgm:cxn modelId="{A3323925-B3B4-496D-8D5D-54F56CF95E25}" srcId="{26680D8A-5927-40F0-ACEB-8754B0D64889}" destId="{E8F32A8D-C378-4371-AE53-9EFFC5512C8E}" srcOrd="3" destOrd="0" parTransId="{3AD360D2-6D6E-424F-8D2A-A0F4E5C9BA41}" sibTransId="{61770D5E-A762-4E83-9EDC-05A49D69ADFD}"/>
    <dgm:cxn modelId="{A5685875-E69D-48DD-BC1E-80D459B959D9}" type="presOf" srcId="{E8F32A8D-C378-4371-AE53-9EFFC5512C8E}" destId="{F76C1796-1A64-45EB-A6FA-B7F9C8A254AD}" srcOrd="0" destOrd="0" presId="urn:microsoft.com/office/officeart/2005/8/layout/hProcess9"/>
    <dgm:cxn modelId="{2FA5B3E7-8B03-4C41-8B88-84F6E288F2CC}" type="presOf" srcId="{26680D8A-5927-40F0-ACEB-8754B0D64889}" destId="{461B25FE-8A59-4DA8-AC36-24B68ED4D0E1}" srcOrd="0" destOrd="0" presId="urn:microsoft.com/office/officeart/2005/8/layout/hProcess9"/>
    <dgm:cxn modelId="{A23F219F-A5E2-4398-ABF4-E5122A355FFB}" type="presOf" srcId="{C31927DC-468C-4EF2-B850-A14E57FB6F4E}" destId="{9E6EB79F-C559-43B1-B0DF-2EEBED33F368}" srcOrd="0" destOrd="0" presId="urn:microsoft.com/office/officeart/2005/8/layout/hProcess9"/>
    <dgm:cxn modelId="{0640E9FD-F050-413A-AC2B-3B4B7DB7BD59}" type="presOf" srcId="{EEAB1314-40D9-453A-89B6-974CBAF22C8D}" destId="{AA0FC0D7-52CB-4BA8-8067-44B9A00907A9}" srcOrd="0" destOrd="0" presId="urn:microsoft.com/office/officeart/2005/8/layout/hProcess9"/>
    <dgm:cxn modelId="{43896E76-706D-475F-8F3E-ED58DC87C541}" type="presOf" srcId="{8EC1BA69-760B-4252-BECE-654557ED22AC}" destId="{C18A6A97-34AE-4DDE-B0B9-ADD2D5CFA6BE}" srcOrd="0" destOrd="0" presId="urn:microsoft.com/office/officeart/2005/8/layout/hProcess9"/>
    <dgm:cxn modelId="{17558DD3-F1B2-4ED3-91F7-CEC88EB6A2C9}" type="presOf" srcId="{618AD31F-C840-4AF3-84E0-A596D9C45CAD}" destId="{62CBB880-F58A-4E5F-BC54-34070DAA190E}" srcOrd="0" destOrd="0" presId="urn:microsoft.com/office/officeart/2005/8/layout/hProcess9"/>
    <dgm:cxn modelId="{C0BC1508-DCA1-4976-8BD1-290F994A0AE0}" srcId="{26680D8A-5927-40F0-ACEB-8754B0D64889}" destId="{AFF723A1-70DD-425B-9022-602E3754BB67}" srcOrd="5" destOrd="0" parTransId="{C35735BE-6D8A-45B3-88BF-FA327FCC0970}" sibTransId="{C49F386C-700D-46E6-A35C-C703E5640C2B}"/>
    <dgm:cxn modelId="{9FF9E390-DB87-4D8D-9544-DCBFEEC9085F}" type="presParOf" srcId="{461B25FE-8A59-4DA8-AC36-24B68ED4D0E1}" destId="{6D5BF5AB-BF6E-45F1-9A22-9B420A47C8C1}" srcOrd="0" destOrd="0" presId="urn:microsoft.com/office/officeart/2005/8/layout/hProcess9"/>
    <dgm:cxn modelId="{5BF35358-8F85-4633-9499-FB211CBD4C72}" type="presParOf" srcId="{461B25FE-8A59-4DA8-AC36-24B68ED4D0E1}" destId="{8EEC23F7-F022-4074-B571-885EF095DABF}" srcOrd="1" destOrd="0" presId="urn:microsoft.com/office/officeart/2005/8/layout/hProcess9"/>
    <dgm:cxn modelId="{9493BC1D-E9B5-4805-80E2-70A40B2BA868}" type="presParOf" srcId="{8EEC23F7-F022-4074-B571-885EF095DABF}" destId="{9E6EB79F-C559-43B1-B0DF-2EEBED33F368}" srcOrd="0" destOrd="0" presId="urn:microsoft.com/office/officeart/2005/8/layout/hProcess9"/>
    <dgm:cxn modelId="{42A9F8B6-6950-4FBD-B8FE-85294BF8A19C}" type="presParOf" srcId="{8EEC23F7-F022-4074-B571-885EF095DABF}" destId="{7739796D-7B61-493C-8069-953E07BEDC3D}" srcOrd="1" destOrd="0" presId="urn:microsoft.com/office/officeart/2005/8/layout/hProcess9"/>
    <dgm:cxn modelId="{26605CE8-8C6F-4792-8C94-B920A1CCE8AF}" type="presParOf" srcId="{8EEC23F7-F022-4074-B571-885EF095DABF}" destId="{C18A6A97-34AE-4DDE-B0B9-ADD2D5CFA6BE}" srcOrd="2" destOrd="0" presId="urn:microsoft.com/office/officeart/2005/8/layout/hProcess9"/>
    <dgm:cxn modelId="{E775474C-C0D9-442B-AC08-322AFB6ACB54}" type="presParOf" srcId="{8EEC23F7-F022-4074-B571-885EF095DABF}" destId="{FD645582-57A1-44EE-8308-494F1A7CFE3B}" srcOrd="3" destOrd="0" presId="urn:microsoft.com/office/officeart/2005/8/layout/hProcess9"/>
    <dgm:cxn modelId="{AED89B06-CD95-4F1F-85CF-AC17B03651D9}" type="presParOf" srcId="{8EEC23F7-F022-4074-B571-885EF095DABF}" destId="{AA0FC0D7-52CB-4BA8-8067-44B9A00907A9}" srcOrd="4" destOrd="0" presId="urn:microsoft.com/office/officeart/2005/8/layout/hProcess9"/>
    <dgm:cxn modelId="{C1C67BCC-B787-4247-AC58-622445A1E35D}" type="presParOf" srcId="{8EEC23F7-F022-4074-B571-885EF095DABF}" destId="{CF1D4FD1-499B-478E-AEC6-BC586AA03C71}" srcOrd="5" destOrd="0" presId="urn:microsoft.com/office/officeart/2005/8/layout/hProcess9"/>
    <dgm:cxn modelId="{4A4ED5F8-6C06-487D-B9C0-202B9DDEDCDB}" type="presParOf" srcId="{8EEC23F7-F022-4074-B571-885EF095DABF}" destId="{F76C1796-1A64-45EB-A6FA-B7F9C8A254AD}" srcOrd="6" destOrd="0" presId="urn:microsoft.com/office/officeart/2005/8/layout/hProcess9"/>
    <dgm:cxn modelId="{3A33CA06-234B-4701-8692-029204C10B18}" type="presParOf" srcId="{8EEC23F7-F022-4074-B571-885EF095DABF}" destId="{98A7089A-0A19-418B-A097-C93452E237AD}" srcOrd="7" destOrd="0" presId="urn:microsoft.com/office/officeart/2005/8/layout/hProcess9"/>
    <dgm:cxn modelId="{910AC858-3F00-4DEE-B776-79150C986322}" type="presParOf" srcId="{8EEC23F7-F022-4074-B571-885EF095DABF}" destId="{62CBB880-F58A-4E5F-BC54-34070DAA190E}" srcOrd="8" destOrd="0" presId="urn:microsoft.com/office/officeart/2005/8/layout/hProcess9"/>
    <dgm:cxn modelId="{A9CCB2FE-B6C6-498C-9C76-989CAE428269}" type="presParOf" srcId="{8EEC23F7-F022-4074-B571-885EF095DABF}" destId="{B2BB469D-8B0C-4A14-A00F-9488192E8DFA}" srcOrd="9" destOrd="0" presId="urn:microsoft.com/office/officeart/2005/8/layout/hProcess9"/>
    <dgm:cxn modelId="{067C544B-C682-412B-84B6-DC155A1A51C5}" type="presParOf" srcId="{8EEC23F7-F022-4074-B571-885EF095DABF}" destId="{852D7EE9-FDD1-4BAE-ACE6-2132A3AAD01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B41A7A-F225-45E5-930B-3A154331585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B554FBA2-077B-4704-9FC1-75B5CFAC8BB8}" type="pres">
      <dgm:prSet presAssocID="{33B41A7A-F225-45E5-930B-3A15433158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ACDDC50E-63C9-434C-9D13-957CCC10D384}" type="presOf" srcId="{33B41A7A-F225-45E5-930B-3A1543315853}" destId="{B554FBA2-077B-4704-9FC1-75B5CFAC8BB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41A7A-F225-45E5-930B-3A154331585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B554FBA2-077B-4704-9FC1-75B5CFAC8BB8}" type="pres">
      <dgm:prSet presAssocID="{33B41A7A-F225-45E5-930B-3A15433158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70AFFBDD-E9A9-43BF-86B6-5413EB5F1DD4}" type="presOf" srcId="{33B41A7A-F225-45E5-930B-3A1543315853}" destId="{B554FBA2-077B-4704-9FC1-75B5CFAC8BB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660323-10F0-466D-846E-BF7094D581D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36B68FD-5DD6-4C84-AE02-1FEFB972A609}">
      <dgm:prSet phldrT="[Text]" custT="1"/>
      <dgm:spPr/>
      <dgm:t>
        <a:bodyPr/>
        <a:lstStyle/>
        <a:p>
          <a:pPr algn="ctr"/>
          <a:r>
            <a:rPr lang="en-GB" sz="2000" b="1" dirty="0" smtClean="0"/>
            <a:t>Rural Policy Framework</a:t>
          </a:r>
          <a:endParaRPr lang="en-GB" sz="2000" b="1" dirty="0"/>
        </a:p>
      </dgm:t>
    </dgm:pt>
    <dgm:pt modelId="{F19E3158-6D6B-4D75-AFA5-7B1BFC32E32D}" type="parTrans" cxnId="{AC12F659-BCC8-40ED-8C80-274D6BE004D6}">
      <dgm:prSet/>
      <dgm:spPr/>
      <dgm:t>
        <a:bodyPr/>
        <a:lstStyle/>
        <a:p>
          <a:endParaRPr lang="en-GB"/>
        </a:p>
      </dgm:t>
    </dgm:pt>
    <dgm:pt modelId="{24F82AEF-F94C-4921-97DF-035393162816}" type="sibTrans" cxnId="{AC12F659-BCC8-40ED-8C80-274D6BE004D6}">
      <dgm:prSet/>
      <dgm:spPr/>
      <dgm:t>
        <a:bodyPr/>
        <a:lstStyle/>
        <a:p>
          <a:endParaRPr lang="en-GB"/>
        </a:p>
      </dgm:t>
    </dgm:pt>
    <dgm:pt modelId="{5494269D-2A4D-4B65-9988-2E39298096E0}">
      <dgm:prSet phldrT="[Text]"/>
      <dgm:spPr/>
      <dgm:t>
        <a:bodyPr/>
        <a:lstStyle/>
        <a:p>
          <a:r>
            <a:rPr lang="en-GB" dirty="0" smtClean="0"/>
            <a:t>Thematic Pillar 1</a:t>
          </a:r>
          <a:endParaRPr lang="en-GB" dirty="0"/>
        </a:p>
      </dgm:t>
    </dgm:pt>
    <dgm:pt modelId="{F0F6075D-72CB-47D5-BE32-A0ED5254F9E7}" type="parTrans" cxnId="{04CF43A3-94A2-400B-B1B1-CF147D639A9B}">
      <dgm:prSet/>
      <dgm:spPr/>
      <dgm:t>
        <a:bodyPr/>
        <a:lstStyle/>
        <a:p>
          <a:endParaRPr lang="en-GB"/>
        </a:p>
      </dgm:t>
    </dgm:pt>
    <dgm:pt modelId="{C3FBF51B-511D-4CBB-AB00-33382A33AA11}" type="sibTrans" cxnId="{04CF43A3-94A2-400B-B1B1-CF147D639A9B}">
      <dgm:prSet/>
      <dgm:spPr/>
      <dgm:t>
        <a:bodyPr/>
        <a:lstStyle/>
        <a:p>
          <a:endParaRPr lang="en-GB"/>
        </a:p>
      </dgm:t>
    </dgm:pt>
    <dgm:pt modelId="{599A1ED1-B75C-46EB-A93E-B2B9D5A111A1}">
      <dgm:prSet phldrT="[Text]"/>
      <dgm:spPr/>
      <dgm:t>
        <a:bodyPr/>
        <a:lstStyle/>
        <a:p>
          <a:r>
            <a:rPr lang="en-GB" dirty="0" smtClean="0"/>
            <a:t>Thematic Pillar 4</a:t>
          </a:r>
        </a:p>
      </dgm:t>
    </dgm:pt>
    <dgm:pt modelId="{8F988B38-9AE5-4883-B05B-538F92610956}" type="parTrans" cxnId="{8B38EF5B-694C-4CFE-9649-FED02F885C3E}">
      <dgm:prSet/>
      <dgm:spPr/>
      <dgm:t>
        <a:bodyPr/>
        <a:lstStyle/>
        <a:p>
          <a:endParaRPr lang="en-GB"/>
        </a:p>
      </dgm:t>
    </dgm:pt>
    <dgm:pt modelId="{EF15EB86-0B34-49BB-BBFA-D8617CA532E4}" type="sibTrans" cxnId="{8B38EF5B-694C-4CFE-9649-FED02F885C3E}">
      <dgm:prSet/>
      <dgm:spPr/>
      <dgm:t>
        <a:bodyPr/>
        <a:lstStyle/>
        <a:p>
          <a:endParaRPr lang="en-GB"/>
        </a:p>
      </dgm:t>
    </dgm:pt>
    <dgm:pt modelId="{AE4F8DCC-0A5B-4B5F-BC5F-8D6CCC63EA2E}">
      <dgm:prSet/>
      <dgm:spPr/>
      <dgm:t>
        <a:bodyPr/>
        <a:lstStyle/>
        <a:p>
          <a:r>
            <a:rPr lang="en-GB" dirty="0" smtClean="0"/>
            <a:t>Thematic Pillar 2</a:t>
          </a:r>
          <a:endParaRPr lang="en-GB" dirty="0"/>
        </a:p>
      </dgm:t>
    </dgm:pt>
    <dgm:pt modelId="{E015FCA3-CADF-41DB-A6FD-DBFAA701E98B}" type="parTrans" cxnId="{1B9A2F70-C730-4725-8181-AF1D531C972A}">
      <dgm:prSet/>
      <dgm:spPr/>
      <dgm:t>
        <a:bodyPr/>
        <a:lstStyle/>
        <a:p>
          <a:endParaRPr lang="en-GB"/>
        </a:p>
      </dgm:t>
    </dgm:pt>
    <dgm:pt modelId="{156B3373-1884-4248-AEAB-1E7E96A66506}" type="sibTrans" cxnId="{1B9A2F70-C730-4725-8181-AF1D531C972A}">
      <dgm:prSet/>
      <dgm:spPr/>
      <dgm:t>
        <a:bodyPr/>
        <a:lstStyle/>
        <a:p>
          <a:endParaRPr lang="en-GB"/>
        </a:p>
      </dgm:t>
    </dgm:pt>
    <dgm:pt modelId="{ADEF1883-A319-4A23-9C47-1352B592CD73}">
      <dgm:prSet/>
      <dgm:spPr/>
      <dgm:t>
        <a:bodyPr/>
        <a:lstStyle/>
        <a:p>
          <a:r>
            <a:rPr lang="en-GB" dirty="0" smtClean="0"/>
            <a:t>Thematic Pillar 3</a:t>
          </a:r>
        </a:p>
      </dgm:t>
    </dgm:pt>
    <dgm:pt modelId="{FA4B4BCE-4A69-489D-924C-C7070A2E15F9}" type="parTrans" cxnId="{42045058-7AC1-433F-A344-AA21FA74BFF2}">
      <dgm:prSet/>
      <dgm:spPr/>
      <dgm:t>
        <a:bodyPr/>
        <a:lstStyle/>
        <a:p>
          <a:endParaRPr lang="en-GB"/>
        </a:p>
      </dgm:t>
    </dgm:pt>
    <dgm:pt modelId="{E442688D-EA5B-47CA-982E-592245D89A8D}" type="sibTrans" cxnId="{42045058-7AC1-433F-A344-AA21FA74BFF2}">
      <dgm:prSet/>
      <dgm:spPr/>
      <dgm:t>
        <a:bodyPr/>
        <a:lstStyle/>
        <a:p>
          <a:endParaRPr lang="en-GB"/>
        </a:p>
      </dgm:t>
    </dgm:pt>
    <dgm:pt modelId="{4EF1F5A9-8227-4406-9CA7-84F9BA28E84F}">
      <dgm:prSet/>
      <dgm:spPr/>
      <dgm:t>
        <a:bodyPr/>
        <a:lstStyle/>
        <a:p>
          <a:r>
            <a:rPr lang="en-GB" dirty="0" smtClean="0"/>
            <a:t>Priority Area for Intervention</a:t>
          </a:r>
          <a:endParaRPr lang="en-GB" dirty="0"/>
        </a:p>
      </dgm:t>
    </dgm:pt>
    <dgm:pt modelId="{DA00F396-DF07-4B0C-9D92-E7DC11F69FA6}" type="parTrans" cxnId="{C5A7A25F-2B24-476F-B7FF-04A8C1425D18}">
      <dgm:prSet/>
      <dgm:spPr/>
      <dgm:t>
        <a:bodyPr/>
        <a:lstStyle/>
        <a:p>
          <a:endParaRPr lang="en-GB"/>
        </a:p>
      </dgm:t>
    </dgm:pt>
    <dgm:pt modelId="{86C26759-4124-48E4-870D-98C877FFB822}" type="sibTrans" cxnId="{C5A7A25F-2B24-476F-B7FF-04A8C1425D18}">
      <dgm:prSet/>
      <dgm:spPr/>
      <dgm:t>
        <a:bodyPr/>
        <a:lstStyle/>
        <a:p>
          <a:endParaRPr lang="en-GB"/>
        </a:p>
      </dgm:t>
    </dgm:pt>
    <dgm:pt modelId="{85217CD4-FC88-4E18-AF9B-E4F474AE48BA}">
      <dgm:prSet/>
      <dgm:spPr/>
      <dgm:t>
        <a:bodyPr/>
        <a:lstStyle/>
        <a:p>
          <a:r>
            <a:rPr lang="en-GB" dirty="0" smtClean="0"/>
            <a:t>Thematic Pillar 5</a:t>
          </a:r>
          <a:endParaRPr lang="en-GB" dirty="0"/>
        </a:p>
      </dgm:t>
    </dgm:pt>
    <dgm:pt modelId="{3498AFB0-A963-4227-AF2F-2A3CCA8C7E5E}" type="parTrans" cxnId="{42CB8523-3E06-4869-862B-BB3489BF13F3}">
      <dgm:prSet/>
      <dgm:spPr/>
      <dgm:t>
        <a:bodyPr/>
        <a:lstStyle/>
        <a:p>
          <a:endParaRPr lang="en-GB"/>
        </a:p>
      </dgm:t>
    </dgm:pt>
    <dgm:pt modelId="{8E846096-35F2-481F-815F-6CB56F95DA5D}" type="sibTrans" cxnId="{42CB8523-3E06-4869-862B-BB3489BF13F3}">
      <dgm:prSet/>
      <dgm:spPr/>
      <dgm:t>
        <a:bodyPr/>
        <a:lstStyle/>
        <a:p>
          <a:endParaRPr lang="en-GB"/>
        </a:p>
      </dgm:t>
    </dgm:pt>
    <dgm:pt modelId="{BEE02DBB-C774-4917-BD6A-ED7D252687F4}">
      <dgm:prSet/>
      <dgm:spPr/>
      <dgm:t>
        <a:bodyPr/>
        <a:lstStyle/>
        <a:p>
          <a:r>
            <a:rPr lang="en-GB" smtClean="0"/>
            <a:t>Priority Area for Intervention</a:t>
          </a:r>
          <a:endParaRPr lang="en-GB" dirty="0"/>
        </a:p>
      </dgm:t>
    </dgm:pt>
    <dgm:pt modelId="{58B5664A-6EA8-43ED-8830-6E529FABAD0F}" type="parTrans" cxnId="{23FBC0B2-5B59-4641-B2FE-D7B3574E1652}">
      <dgm:prSet/>
      <dgm:spPr/>
      <dgm:t>
        <a:bodyPr/>
        <a:lstStyle/>
        <a:p>
          <a:endParaRPr lang="en-GB"/>
        </a:p>
      </dgm:t>
    </dgm:pt>
    <dgm:pt modelId="{2D7EAD20-F9AD-4969-8760-1F4B995459BC}" type="sibTrans" cxnId="{23FBC0B2-5B59-4641-B2FE-D7B3574E1652}">
      <dgm:prSet/>
      <dgm:spPr/>
      <dgm:t>
        <a:bodyPr/>
        <a:lstStyle/>
        <a:p>
          <a:endParaRPr lang="en-GB"/>
        </a:p>
      </dgm:t>
    </dgm:pt>
    <dgm:pt modelId="{08D93DCE-CFD6-4BEC-A51F-3FBAB31D1E3E}">
      <dgm:prSet/>
      <dgm:spPr/>
      <dgm:t>
        <a:bodyPr/>
        <a:lstStyle/>
        <a:p>
          <a:r>
            <a:rPr lang="en-GB" dirty="0" smtClean="0"/>
            <a:t>Priority Area for Intervention</a:t>
          </a:r>
          <a:endParaRPr lang="en-GB" dirty="0"/>
        </a:p>
      </dgm:t>
    </dgm:pt>
    <dgm:pt modelId="{776FEAB6-D596-4BFE-BB3E-0A10C20BE3C8}" type="parTrans" cxnId="{EDFA2C50-0DF2-4F9A-B287-63D22848C699}">
      <dgm:prSet/>
      <dgm:spPr/>
      <dgm:t>
        <a:bodyPr/>
        <a:lstStyle/>
        <a:p>
          <a:endParaRPr lang="en-GB"/>
        </a:p>
      </dgm:t>
    </dgm:pt>
    <dgm:pt modelId="{6EE4488A-E953-4AF8-9174-A8A07ADC9080}" type="sibTrans" cxnId="{EDFA2C50-0DF2-4F9A-B287-63D22848C699}">
      <dgm:prSet/>
      <dgm:spPr/>
      <dgm:t>
        <a:bodyPr/>
        <a:lstStyle/>
        <a:p>
          <a:endParaRPr lang="en-GB"/>
        </a:p>
      </dgm:t>
    </dgm:pt>
    <dgm:pt modelId="{710967FE-E566-4ADB-8413-B2F9E861ACF0}">
      <dgm:prSet/>
      <dgm:spPr/>
      <dgm:t>
        <a:bodyPr/>
        <a:lstStyle/>
        <a:p>
          <a:r>
            <a:rPr lang="en-GB" smtClean="0"/>
            <a:t>Priority Area for Intervention</a:t>
          </a:r>
          <a:endParaRPr lang="en-GB" dirty="0"/>
        </a:p>
      </dgm:t>
    </dgm:pt>
    <dgm:pt modelId="{497AF96C-1EB0-4135-8166-9B1AD78AD7E9}" type="parTrans" cxnId="{45538911-7EB4-4AE5-AC78-D408B53715EE}">
      <dgm:prSet/>
      <dgm:spPr/>
      <dgm:t>
        <a:bodyPr/>
        <a:lstStyle/>
        <a:p>
          <a:endParaRPr lang="en-GB"/>
        </a:p>
      </dgm:t>
    </dgm:pt>
    <dgm:pt modelId="{054BF5F6-444B-476A-926A-5D789E469EF5}" type="sibTrans" cxnId="{45538911-7EB4-4AE5-AC78-D408B53715EE}">
      <dgm:prSet/>
      <dgm:spPr/>
      <dgm:t>
        <a:bodyPr/>
        <a:lstStyle/>
        <a:p>
          <a:endParaRPr lang="en-GB"/>
        </a:p>
      </dgm:t>
    </dgm:pt>
    <dgm:pt modelId="{36F932FE-4879-4891-9C3D-F1716B463B62}">
      <dgm:prSet/>
      <dgm:spPr/>
      <dgm:t>
        <a:bodyPr/>
        <a:lstStyle/>
        <a:p>
          <a:r>
            <a:rPr lang="en-GB" smtClean="0"/>
            <a:t>Priority Area for Intervention</a:t>
          </a:r>
          <a:endParaRPr lang="en-GB" dirty="0"/>
        </a:p>
      </dgm:t>
    </dgm:pt>
    <dgm:pt modelId="{43BEBF2B-E269-4DC0-9006-3C2A55BBE1CB}" type="parTrans" cxnId="{A467A6B6-1689-431B-92B0-EC5F9B986F1C}">
      <dgm:prSet/>
      <dgm:spPr/>
      <dgm:t>
        <a:bodyPr/>
        <a:lstStyle/>
        <a:p>
          <a:endParaRPr lang="en-GB"/>
        </a:p>
      </dgm:t>
    </dgm:pt>
    <dgm:pt modelId="{DFEAC923-E664-41B5-BAA9-072F95366846}" type="sibTrans" cxnId="{A467A6B6-1689-431B-92B0-EC5F9B986F1C}">
      <dgm:prSet/>
      <dgm:spPr/>
      <dgm:t>
        <a:bodyPr/>
        <a:lstStyle/>
        <a:p>
          <a:endParaRPr lang="en-GB"/>
        </a:p>
      </dgm:t>
    </dgm:pt>
    <dgm:pt modelId="{276F2544-5813-4F95-ABF8-94F5A74833D0}">
      <dgm:prSet/>
      <dgm:spPr/>
      <dgm:t>
        <a:bodyPr/>
        <a:lstStyle/>
        <a:p>
          <a:r>
            <a:rPr lang="en-GB" dirty="0" smtClean="0"/>
            <a:t>Programmes &amp; Funding Sources providing support for future Rural Development Interventions </a:t>
          </a:r>
        </a:p>
        <a:p>
          <a:r>
            <a:rPr lang="en-GB" dirty="0" smtClean="0"/>
            <a:t>Rural Business &amp; Community Investment Programme | PEACE PLUS | Tackling Rural Poverty &amp; Social Isolation | Other Treasury Interventions</a:t>
          </a:r>
        </a:p>
      </dgm:t>
    </dgm:pt>
    <dgm:pt modelId="{6717FECE-F12A-4D84-8D18-66E43F2315A0}" type="parTrans" cxnId="{A0C7B5BD-DAED-4131-ABBF-7D7A1E9C4E26}">
      <dgm:prSet/>
      <dgm:spPr/>
      <dgm:t>
        <a:bodyPr/>
        <a:lstStyle/>
        <a:p>
          <a:endParaRPr lang="en-GB"/>
        </a:p>
      </dgm:t>
    </dgm:pt>
    <dgm:pt modelId="{E757735E-2AC1-4FF8-BBE3-A45709C22F4A}" type="sibTrans" cxnId="{A0C7B5BD-DAED-4131-ABBF-7D7A1E9C4E26}">
      <dgm:prSet/>
      <dgm:spPr/>
      <dgm:t>
        <a:bodyPr/>
        <a:lstStyle/>
        <a:p>
          <a:endParaRPr lang="en-GB"/>
        </a:p>
      </dgm:t>
    </dgm:pt>
    <dgm:pt modelId="{4A670181-2F2E-4290-9A5B-20C7A3879CD3}">
      <dgm:prSet/>
      <dgm:spPr/>
      <dgm:t>
        <a:bodyPr/>
        <a:lstStyle/>
        <a:p>
          <a:r>
            <a:rPr lang="en-GB" dirty="0" smtClean="0"/>
            <a:t>Scheme</a:t>
          </a:r>
          <a:endParaRPr lang="en-GB" dirty="0"/>
        </a:p>
      </dgm:t>
    </dgm:pt>
    <dgm:pt modelId="{E72E55C3-0DD2-4548-A8AA-6486B47B9F72}" type="parTrans" cxnId="{C2730739-479B-41DB-BACC-1D07D6F33918}">
      <dgm:prSet/>
      <dgm:spPr/>
      <dgm:t>
        <a:bodyPr/>
        <a:lstStyle/>
        <a:p>
          <a:endParaRPr lang="en-GB"/>
        </a:p>
      </dgm:t>
    </dgm:pt>
    <dgm:pt modelId="{13888046-B999-4B97-AB05-69BC589A5841}" type="sibTrans" cxnId="{C2730739-479B-41DB-BACC-1D07D6F33918}">
      <dgm:prSet/>
      <dgm:spPr/>
      <dgm:t>
        <a:bodyPr/>
        <a:lstStyle/>
        <a:p>
          <a:endParaRPr lang="en-GB"/>
        </a:p>
      </dgm:t>
    </dgm:pt>
    <dgm:pt modelId="{2BE8C0E1-B175-43AD-AA91-96E3D2094DC4}">
      <dgm:prSet/>
      <dgm:spPr/>
      <dgm:t>
        <a:bodyPr/>
        <a:lstStyle/>
        <a:p>
          <a:r>
            <a:rPr lang="en-GB" dirty="0" smtClean="0"/>
            <a:t>Scheme</a:t>
          </a:r>
          <a:endParaRPr lang="en-GB" dirty="0"/>
        </a:p>
      </dgm:t>
    </dgm:pt>
    <dgm:pt modelId="{6E75FCE1-11BB-4FFD-86F9-66999E58C7E5}" type="parTrans" cxnId="{EFE76F44-79EB-4D64-8CEB-C6D4DAC4383F}">
      <dgm:prSet/>
      <dgm:spPr/>
      <dgm:t>
        <a:bodyPr/>
        <a:lstStyle/>
        <a:p>
          <a:endParaRPr lang="en-GB"/>
        </a:p>
      </dgm:t>
    </dgm:pt>
    <dgm:pt modelId="{124E8267-E30A-4377-98E2-157647A274B5}" type="sibTrans" cxnId="{EFE76F44-79EB-4D64-8CEB-C6D4DAC4383F}">
      <dgm:prSet/>
      <dgm:spPr/>
      <dgm:t>
        <a:bodyPr/>
        <a:lstStyle/>
        <a:p>
          <a:endParaRPr lang="en-GB"/>
        </a:p>
      </dgm:t>
    </dgm:pt>
    <dgm:pt modelId="{296524CD-A376-4130-9C9A-4F3A5919FF98}">
      <dgm:prSet/>
      <dgm:spPr/>
      <dgm:t>
        <a:bodyPr/>
        <a:lstStyle/>
        <a:p>
          <a:r>
            <a:rPr lang="en-GB" dirty="0" smtClean="0"/>
            <a:t>Scheme</a:t>
          </a:r>
          <a:endParaRPr lang="en-GB" dirty="0"/>
        </a:p>
      </dgm:t>
    </dgm:pt>
    <dgm:pt modelId="{9D58D540-CE15-44D5-9D36-7850F9956C5F}" type="parTrans" cxnId="{7C1D7AED-7E9A-4A80-A060-1FA79B98739F}">
      <dgm:prSet/>
      <dgm:spPr/>
      <dgm:t>
        <a:bodyPr/>
        <a:lstStyle/>
        <a:p>
          <a:endParaRPr lang="en-GB"/>
        </a:p>
      </dgm:t>
    </dgm:pt>
    <dgm:pt modelId="{FAFCC576-2DC6-4432-A789-AB9560BC3357}" type="sibTrans" cxnId="{7C1D7AED-7E9A-4A80-A060-1FA79B98739F}">
      <dgm:prSet/>
      <dgm:spPr/>
      <dgm:t>
        <a:bodyPr/>
        <a:lstStyle/>
        <a:p>
          <a:endParaRPr lang="en-GB"/>
        </a:p>
      </dgm:t>
    </dgm:pt>
    <dgm:pt modelId="{DAE3C666-8431-4C5B-A0DC-004AA861A5D4}" type="pres">
      <dgm:prSet presAssocID="{68660323-10F0-466D-846E-BF7094D581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13E7ED9-A0E5-45D3-9809-D1A2F008BB38}" type="pres">
      <dgm:prSet presAssocID="{736B68FD-5DD6-4C84-AE02-1FEFB972A609}" presName="hierRoot1" presStyleCnt="0"/>
      <dgm:spPr/>
      <dgm:t>
        <a:bodyPr/>
        <a:lstStyle/>
        <a:p>
          <a:endParaRPr lang="en-GB"/>
        </a:p>
      </dgm:t>
    </dgm:pt>
    <dgm:pt modelId="{0A7FADC8-2296-482B-A68D-81335EA679CF}" type="pres">
      <dgm:prSet presAssocID="{736B68FD-5DD6-4C84-AE02-1FEFB972A609}" presName="composite" presStyleCnt="0"/>
      <dgm:spPr/>
      <dgm:t>
        <a:bodyPr/>
        <a:lstStyle/>
        <a:p>
          <a:endParaRPr lang="en-GB"/>
        </a:p>
      </dgm:t>
    </dgm:pt>
    <dgm:pt modelId="{DA91376C-00BA-4F08-B931-3F9096DC7DE8}" type="pres">
      <dgm:prSet presAssocID="{736B68FD-5DD6-4C84-AE02-1FEFB972A609}" presName="background" presStyleLbl="node0" presStyleIdx="0" presStyleCnt="1"/>
      <dgm:spPr/>
      <dgm:t>
        <a:bodyPr/>
        <a:lstStyle/>
        <a:p>
          <a:endParaRPr lang="en-GB"/>
        </a:p>
      </dgm:t>
    </dgm:pt>
    <dgm:pt modelId="{C6590C27-6763-4573-ACEC-8838EEA6C3F3}" type="pres">
      <dgm:prSet presAssocID="{736B68FD-5DD6-4C84-AE02-1FEFB972A609}" presName="text" presStyleLbl="fgAcc0" presStyleIdx="0" presStyleCnt="1" custScaleX="509798" custLinFactNeighborX="-1583" custLinFactNeighborY="-307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C033187-2ABA-453E-94BA-F95FD84D7763}" type="pres">
      <dgm:prSet presAssocID="{736B68FD-5DD6-4C84-AE02-1FEFB972A609}" presName="hierChild2" presStyleCnt="0"/>
      <dgm:spPr/>
      <dgm:t>
        <a:bodyPr/>
        <a:lstStyle/>
        <a:p>
          <a:endParaRPr lang="en-GB"/>
        </a:p>
      </dgm:t>
    </dgm:pt>
    <dgm:pt modelId="{EEDA5955-5C7C-4775-96C5-3A7D71C1A865}" type="pres">
      <dgm:prSet presAssocID="{F0F6075D-72CB-47D5-BE32-A0ED5254F9E7}" presName="Name10" presStyleLbl="parChTrans1D2" presStyleIdx="0" presStyleCnt="5"/>
      <dgm:spPr/>
      <dgm:t>
        <a:bodyPr/>
        <a:lstStyle/>
        <a:p>
          <a:endParaRPr lang="en-GB"/>
        </a:p>
      </dgm:t>
    </dgm:pt>
    <dgm:pt modelId="{25990ED5-F725-4154-80BA-B6762B982B36}" type="pres">
      <dgm:prSet presAssocID="{5494269D-2A4D-4B65-9988-2E39298096E0}" presName="hierRoot2" presStyleCnt="0"/>
      <dgm:spPr/>
      <dgm:t>
        <a:bodyPr/>
        <a:lstStyle/>
        <a:p>
          <a:endParaRPr lang="en-GB"/>
        </a:p>
      </dgm:t>
    </dgm:pt>
    <dgm:pt modelId="{4F3957F1-A2B3-4D4A-9169-F046FFBF8AB7}" type="pres">
      <dgm:prSet presAssocID="{5494269D-2A4D-4B65-9988-2E39298096E0}" presName="composite2" presStyleCnt="0"/>
      <dgm:spPr/>
      <dgm:t>
        <a:bodyPr/>
        <a:lstStyle/>
        <a:p>
          <a:endParaRPr lang="en-GB"/>
        </a:p>
      </dgm:t>
    </dgm:pt>
    <dgm:pt modelId="{8E2CCC72-CE03-475A-BFED-9D0E93FEEF70}" type="pres">
      <dgm:prSet presAssocID="{5494269D-2A4D-4B65-9988-2E39298096E0}" presName="background2" presStyleLbl="node2" presStyleIdx="0" presStyleCnt="5"/>
      <dgm:spPr/>
      <dgm:t>
        <a:bodyPr/>
        <a:lstStyle/>
        <a:p>
          <a:endParaRPr lang="en-GB"/>
        </a:p>
      </dgm:t>
    </dgm:pt>
    <dgm:pt modelId="{F547C006-AECA-42FB-BBBF-CD96CAE49298}" type="pres">
      <dgm:prSet presAssocID="{5494269D-2A4D-4B65-9988-2E39298096E0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CC50CE8-A6BE-4AE4-B607-FD5233D93649}" type="pres">
      <dgm:prSet presAssocID="{5494269D-2A4D-4B65-9988-2E39298096E0}" presName="hierChild3" presStyleCnt="0"/>
      <dgm:spPr/>
      <dgm:t>
        <a:bodyPr/>
        <a:lstStyle/>
        <a:p>
          <a:endParaRPr lang="en-GB"/>
        </a:p>
      </dgm:t>
    </dgm:pt>
    <dgm:pt modelId="{CD0FECCD-CF60-4719-8FF3-46D4A5700AD0}" type="pres">
      <dgm:prSet presAssocID="{58B5664A-6EA8-43ED-8830-6E529FABAD0F}" presName="Name17" presStyleLbl="parChTrans1D3" presStyleIdx="0" presStyleCnt="5"/>
      <dgm:spPr/>
      <dgm:t>
        <a:bodyPr/>
        <a:lstStyle/>
        <a:p>
          <a:endParaRPr lang="en-GB"/>
        </a:p>
      </dgm:t>
    </dgm:pt>
    <dgm:pt modelId="{AA76F6E2-765D-47DE-97CC-88523D601841}" type="pres">
      <dgm:prSet presAssocID="{BEE02DBB-C774-4917-BD6A-ED7D252687F4}" presName="hierRoot3" presStyleCnt="0"/>
      <dgm:spPr/>
      <dgm:t>
        <a:bodyPr/>
        <a:lstStyle/>
        <a:p>
          <a:endParaRPr lang="en-GB"/>
        </a:p>
      </dgm:t>
    </dgm:pt>
    <dgm:pt modelId="{46C6A54E-8B37-4394-9FC0-3EDA90603AF5}" type="pres">
      <dgm:prSet presAssocID="{BEE02DBB-C774-4917-BD6A-ED7D252687F4}" presName="composite3" presStyleCnt="0"/>
      <dgm:spPr/>
      <dgm:t>
        <a:bodyPr/>
        <a:lstStyle/>
        <a:p>
          <a:endParaRPr lang="en-GB"/>
        </a:p>
      </dgm:t>
    </dgm:pt>
    <dgm:pt modelId="{005FB9FB-D58C-47F3-8019-81038F69ED4F}" type="pres">
      <dgm:prSet presAssocID="{BEE02DBB-C774-4917-BD6A-ED7D252687F4}" presName="background3" presStyleLbl="node3" presStyleIdx="0" presStyleCnt="5"/>
      <dgm:spPr/>
      <dgm:t>
        <a:bodyPr/>
        <a:lstStyle/>
        <a:p>
          <a:endParaRPr lang="en-GB"/>
        </a:p>
      </dgm:t>
    </dgm:pt>
    <dgm:pt modelId="{226AF874-5FE9-494C-ABDD-B62688CF6861}" type="pres">
      <dgm:prSet presAssocID="{BEE02DBB-C774-4917-BD6A-ED7D252687F4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D3F60EB-D7F1-411E-AAAA-C6F42FB9DC5A}" type="pres">
      <dgm:prSet presAssocID="{BEE02DBB-C774-4917-BD6A-ED7D252687F4}" presName="hierChild4" presStyleCnt="0"/>
      <dgm:spPr/>
      <dgm:t>
        <a:bodyPr/>
        <a:lstStyle/>
        <a:p>
          <a:endParaRPr lang="en-GB"/>
        </a:p>
      </dgm:t>
    </dgm:pt>
    <dgm:pt modelId="{81456FA9-8213-41F8-A455-429CD51E115B}" type="pres">
      <dgm:prSet presAssocID="{E015FCA3-CADF-41DB-A6FD-DBFAA701E98B}" presName="Name10" presStyleLbl="parChTrans1D2" presStyleIdx="1" presStyleCnt="5"/>
      <dgm:spPr/>
      <dgm:t>
        <a:bodyPr/>
        <a:lstStyle/>
        <a:p>
          <a:endParaRPr lang="en-GB"/>
        </a:p>
      </dgm:t>
    </dgm:pt>
    <dgm:pt modelId="{534D9B1F-CBDD-4357-A0AE-CA312756DBE7}" type="pres">
      <dgm:prSet presAssocID="{AE4F8DCC-0A5B-4B5F-BC5F-8D6CCC63EA2E}" presName="hierRoot2" presStyleCnt="0"/>
      <dgm:spPr/>
      <dgm:t>
        <a:bodyPr/>
        <a:lstStyle/>
        <a:p>
          <a:endParaRPr lang="en-GB"/>
        </a:p>
      </dgm:t>
    </dgm:pt>
    <dgm:pt modelId="{13963917-B5E4-4DE2-BFBB-87FB0985DA1C}" type="pres">
      <dgm:prSet presAssocID="{AE4F8DCC-0A5B-4B5F-BC5F-8D6CCC63EA2E}" presName="composite2" presStyleCnt="0"/>
      <dgm:spPr/>
      <dgm:t>
        <a:bodyPr/>
        <a:lstStyle/>
        <a:p>
          <a:endParaRPr lang="en-GB"/>
        </a:p>
      </dgm:t>
    </dgm:pt>
    <dgm:pt modelId="{4C893708-864B-46BE-9BBA-CAF5B9A9A8C2}" type="pres">
      <dgm:prSet presAssocID="{AE4F8DCC-0A5B-4B5F-BC5F-8D6CCC63EA2E}" presName="background2" presStyleLbl="node2" presStyleIdx="1" presStyleCnt="5"/>
      <dgm:spPr/>
      <dgm:t>
        <a:bodyPr/>
        <a:lstStyle/>
        <a:p>
          <a:endParaRPr lang="en-GB"/>
        </a:p>
      </dgm:t>
    </dgm:pt>
    <dgm:pt modelId="{9CF2F810-6F88-4103-B09F-9A6E9649D956}" type="pres">
      <dgm:prSet presAssocID="{AE4F8DCC-0A5B-4B5F-BC5F-8D6CCC63EA2E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743D9A-1EE6-4442-B96B-16E9C7B62D97}" type="pres">
      <dgm:prSet presAssocID="{AE4F8DCC-0A5B-4B5F-BC5F-8D6CCC63EA2E}" presName="hierChild3" presStyleCnt="0"/>
      <dgm:spPr/>
      <dgm:t>
        <a:bodyPr/>
        <a:lstStyle/>
        <a:p>
          <a:endParaRPr lang="en-GB"/>
        </a:p>
      </dgm:t>
    </dgm:pt>
    <dgm:pt modelId="{7201258C-45F9-473B-8768-463A89A25785}" type="pres">
      <dgm:prSet presAssocID="{DA00F396-DF07-4B0C-9D92-E7DC11F69FA6}" presName="Name17" presStyleLbl="parChTrans1D3" presStyleIdx="1" presStyleCnt="5"/>
      <dgm:spPr/>
      <dgm:t>
        <a:bodyPr/>
        <a:lstStyle/>
        <a:p>
          <a:endParaRPr lang="en-GB"/>
        </a:p>
      </dgm:t>
    </dgm:pt>
    <dgm:pt modelId="{8DD43E56-E81F-437F-A2F5-35C7D53ED2DB}" type="pres">
      <dgm:prSet presAssocID="{4EF1F5A9-8227-4406-9CA7-84F9BA28E84F}" presName="hierRoot3" presStyleCnt="0"/>
      <dgm:spPr/>
      <dgm:t>
        <a:bodyPr/>
        <a:lstStyle/>
        <a:p>
          <a:endParaRPr lang="en-GB"/>
        </a:p>
      </dgm:t>
    </dgm:pt>
    <dgm:pt modelId="{66A962A7-9C14-451C-8D1F-198A508ABCC3}" type="pres">
      <dgm:prSet presAssocID="{4EF1F5A9-8227-4406-9CA7-84F9BA28E84F}" presName="composite3" presStyleCnt="0"/>
      <dgm:spPr/>
      <dgm:t>
        <a:bodyPr/>
        <a:lstStyle/>
        <a:p>
          <a:endParaRPr lang="en-GB"/>
        </a:p>
      </dgm:t>
    </dgm:pt>
    <dgm:pt modelId="{8FCB4DF9-6451-4930-92BB-382499791ECB}" type="pres">
      <dgm:prSet presAssocID="{4EF1F5A9-8227-4406-9CA7-84F9BA28E84F}" presName="background3" presStyleLbl="node3" presStyleIdx="1" presStyleCnt="5"/>
      <dgm:spPr/>
      <dgm:t>
        <a:bodyPr/>
        <a:lstStyle/>
        <a:p>
          <a:endParaRPr lang="en-GB"/>
        </a:p>
      </dgm:t>
    </dgm:pt>
    <dgm:pt modelId="{3411165D-82F9-4FD5-90FA-D41418C95105}" type="pres">
      <dgm:prSet presAssocID="{4EF1F5A9-8227-4406-9CA7-84F9BA28E84F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E4AF78-786D-499C-B39B-5204E1DDA256}" type="pres">
      <dgm:prSet presAssocID="{4EF1F5A9-8227-4406-9CA7-84F9BA28E84F}" presName="hierChild4" presStyleCnt="0"/>
      <dgm:spPr/>
      <dgm:t>
        <a:bodyPr/>
        <a:lstStyle/>
        <a:p>
          <a:endParaRPr lang="en-GB"/>
        </a:p>
      </dgm:t>
    </dgm:pt>
    <dgm:pt modelId="{629CB76A-5147-4163-9CC5-C6279FB501CF}" type="pres">
      <dgm:prSet presAssocID="{FA4B4BCE-4A69-489D-924C-C7070A2E15F9}" presName="Name10" presStyleLbl="parChTrans1D2" presStyleIdx="2" presStyleCnt="5"/>
      <dgm:spPr/>
      <dgm:t>
        <a:bodyPr/>
        <a:lstStyle/>
        <a:p>
          <a:endParaRPr lang="en-GB"/>
        </a:p>
      </dgm:t>
    </dgm:pt>
    <dgm:pt modelId="{0ACBE6B0-8197-4FCD-A6DE-FFF1948A263C}" type="pres">
      <dgm:prSet presAssocID="{ADEF1883-A319-4A23-9C47-1352B592CD73}" presName="hierRoot2" presStyleCnt="0"/>
      <dgm:spPr/>
      <dgm:t>
        <a:bodyPr/>
        <a:lstStyle/>
        <a:p>
          <a:endParaRPr lang="en-GB"/>
        </a:p>
      </dgm:t>
    </dgm:pt>
    <dgm:pt modelId="{6CF28686-A7C8-4F64-AF54-4A81E09B5293}" type="pres">
      <dgm:prSet presAssocID="{ADEF1883-A319-4A23-9C47-1352B592CD73}" presName="composite2" presStyleCnt="0"/>
      <dgm:spPr/>
      <dgm:t>
        <a:bodyPr/>
        <a:lstStyle/>
        <a:p>
          <a:endParaRPr lang="en-GB"/>
        </a:p>
      </dgm:t>
    </dgm:pt>
    <dgm:pt modelId="{19CBFCEE-E93E-43B8-81C5-E6BED80641E9}" type="pres">
      <dgm:prSet presAssocID="{ADEF1883-A319-4A23-9C47-1352B592CD73}" presName="background2" presStyleLbl="node2" presStyleIdx="2" presStyleCnt="5"/>
      <dgm:spPr/>
      <dgm:t>
        <a:bodyPr/>
        <a:lstStyle/>
        <a:p>
          <a:endParaRPr lang="en-GB"/>
        </a:p>
      </dgm:t>
    </dgm:pt>
    <dgm:pt modelId="{5CDFABE3-2572-48CE-AA0D-EC693D97C6D6}" type="pres">
      <dgm:prSet presAssocID="{ADEF1883-A319-4A23-9C47-1352B592CD73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A095CCB-19BB-4BBA-9F02-8B7C1302C5F5}" type="pres">
      <dgm:prSet presAssocID="{ADEF1883-A319-4A23-9C47-1352B592CD73}" presName="hierChild3" presStyleCnt="0"/>
      <dgm:spPr/>
      <dgm:t>
        <a:bodyPr/>
        <a:lstStyle/>
        <a:p>
          <a:endParaRPr lang="en-GB"/>
        </a:p>
      </dgm:t>
    </dgm:pt>
    <dgm:pt modelId="{E0A27948-90CA-4431-B5E2-1BE636274BC5}" type="pres">
      <dgm:prSet presAssocID="{776FEAB6-D596-4BFE-BB3E-0A10C20BE3C8}" presName="Name17" presStyleLbl="parChTrans1D3" presStyleIdx="2" presStyleCnt="5"/>
      <dgm:spPr/>
      <dgm:t>
        <a:bodyPr/>
        <a:lstStyle/>
        <a:p>
          <a:endParaRPr lang="en-GB"/>
        </a:p>
      </dgm:t>
    </dgm:pt>
    <dgm:pt modelId="{52FBD8FA-F633-48EA-BE62-0DF2BDBBE357}" type="pres">
      <dgm:prSet presAssocID="{08D93DCE-CFD6-4BEC-A51F-3FBAB31D1E3E}" presName="hierRoot3" presStyleCnt="0"/>
      <dgm:spPr/>
      <dgm:t>
        <a:bodyPr/>
        <a:lstStyle/>
        <a:p>
          <a:endParaRPr lang="en-GB"/>
        </a:p>
      </dgm:t>
    </dgm:pt>
    <dgm:pt modelId="{3FD466E0-FDCD-4966-BCBE-3F5E35CFF246}" type="pres">
      <dgm:prSet presAssocID="{08D93DCE-CFD6-4BEC-A51F-3FBAB31D1E3E}" presName="composite3" presStyleCnt="0"/>
      <dgm:spPr/>
      <dgm:t>
        <a:bodyPr/>
        <a:lstStyle/>
        <a:p>
          <a:endParaRPr lang="en-GB"/>
        </a:p>
      </dgm:t>
    </dgm:pt>
    <dgm:pt modelId="{F29D4AFC-0159-47E1-A1EF-6936E43A4A90}" type="pres">
      <dgm:prSet presAssocID="{08D93DCE-CFD6-4BEC-A51F-3FBAB31D1E3E}" presName="background3" presStyleLbl="node3" presStyleIdx="2" presStyleCnt="5"/>
      <dgm:spPr/>
      <dgm:t>
        <a:bodyPr/>
        <a:lstStyle/>
        <a:p>
          <a:endParaRPr lang="en-GB"/>
        </a:p>
      </dgm:t>
    </dgm:pt>
    <dgm:pt modelId="{185FF258-FA61-424D-8080-1DF3D5C31E66}" type="pres">
      <dgm:prSet presAssocID="{08D93DCE-CFD6-4BEC-A51F-3FBAB31D1E3E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8F59AEB-99FB-4FBC-A18F-23196D5169DA}" type="pres">
      <dgm:prSet presAssocID="{08D93DCE-CFD6-4BEC-A51F-3FBAB31D1E3E}" presName="hierChild4" presStyleCnt="0"/>
      <dgm:spPr/>
      <dgm:t>
        <a:bodyPr/>
        <a:lstStyle/>
        <a:p>
          <a:endParaRPr lang="en-GB"/>
        </a:p>
      </dgm:t>
    </dgm:pt>
    <dgm:pt modelId="{864BF9CB-A736-4B75-9E73-01AFAC537FD1}" type="pres">
      <dgm:prSet presAssocID="{6717FECE-F12A-4D84-8D18-66E43F2315A0}" presName="Name23" presStyleLbl="parChTrans1D4" presStyleIdx="0" presStyleCnt="4"/>
      <dgm:spPr/>
      <dgm:t>
        <a:bodyPr/>
        <a:lstStyle/>
        <a:p>
          <a:endParaRPr lang="en-GB"/>
        </a:p>
      </dgm:t>
    </dgm:pt>
    <dgm:pt modelId="{5D7C9FA0-7287-4C21-BFCC-6548E40CBB66}" type="pres">
      <dgm:prSet presAssocID="{276F2544-5813-4F95-ABF8-94F5A74833D0}" presName="hierRoot4" presStyleCnt="0"/>
      <dgm:spPr/>
      <dgm:t>
        <a:bodyPr/>
        <a:lstStyle/>
        <a:p>
          <a:endParaRPr lang="en-GB"/>
        </a:p>
      </dgm:t>
    </dgm:pt>
    <dgm:pt modelId="{ABD9D0D8-C6A0-4A3D-8274-49E462B6E3EC}" type="pres">
      <dgm:prSet presAssocID="{276F2544-5813-4F95-ABF8-94F5A74833D0}" presName="composite4" presStyleCnt="0"/>
      <dgm:spPr/>
      <dgm:t>
        <a:bodyPr/>
        <a:lstStyle/>
        <a:p>
          <a:endParaRPr lang="en-GB"/>
        </a:p>
      </dgm:t>
    </dgm:pt>
    <dgm:pt modelId="{543C183E-CE26-413B-B510-A04FCBABF3BA}" type="pres">
      <dgm:prSet presAssocID="{276F2544-5813-4F95-ABF8-94F5A74833D0}" presName="background4" presStyleLbl="node4" presStyleIdx="0" presStyleCnt="4"/>
      <dgm:spPr/>
      <dgm:t>
        <a:bodyPr/>
        <a:lstStyle/>
        <a:p>
          <a:endParaRPr lang="en-GB"/>
        </a:p>
      </dgm:t>
    </dgm:pt>
    <dgm:pt modelId="{ABDFD0BB-6105-4938-B655-0D2B3970F876}" type="pres">
      <dgm:prSet presAssocID="{276F2544-5813-4F95-ABF8-94F5A74833D0}" presName="text4" presStyleLbl="fgAcc4" presStyleIdx="0" presStyleCnt="4" custScaleX="59174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FDEA599-BEC7-4514-BF97-8B192D7F9328}" type="pres">
      <dgm:prSet presAssocID="{276F2544-5813-4F95-ABF8-94F5A74833D0}" presName="hierChild5" presStyleCnt="0"/>
      <dgm:spPr/>
      <dgm:t>
        <a:bodyPr/>
        <a:lstStyle/>
        <a:p>
          <a:endParaRPr lang="en-GB"/>
        </a:p>
      </dgm:t>
    </dgm:pt>
    <dgm:pt modelId="{0F27A8D4-244A-49B3-8EF8-EC932B67E818}" type="pres">
      <dgm:prSet presAssocID="{E72E55C3-0DD2-4548-A8AA-6486B47B9F72}" presName="Name23" presStyleLbl="parChTrans1D4" presStyleIdx="1" presStyleCnt="4"/>
      <dgm:spPr/>
      <dgm:t>
        <a:bodyPr/>
        <a:lstStyle/>
        <a:p>
          <a:endParaRPr lang="en-GB"/>
        </a:p>
      </dgm:t>
    </dgm:pt>
    <dgm:pt modelId="{B6AC5C24-09D5-4129-8B17-1E45EA794D22}" type="pres">
      <dgm:prSet presAssocID="{4A670181-2F2E-4290-9A5B-20C7A3879CD3}" presName="hierRoot4" presStyleCnt="0"/>
      <dgm:spPr/>
      <dgm:t>
        <a:bodyPr/>
        <a:lstStyle/>
        <a:p>
          <a:endParaRPr lang="en-GB"/>
        </a:p>
      </dgm:t>
    </dgm:pt>
    <dgm:pt modelId="{976FFCAE-F951-4E6F-8B5F-98BFCAC61E6D}" type="pres">
      <dgm:prSet presAssocID="{4A670181-2F2E-4290-9A5B-20C7A3879CD3}" presName="composite4" presStyleCnt="0"/>
      <dgm:spPr/>
      <dgm:t>
        <a:bodyPr/>
        <a:lstStyle/>
        <a:p>
          <a:endParaRPr lang="en-GB"/>
        </a:p>
      </dgm:t>
    </dgm:pt>
    <dgm:pt modelId="{B2ECD564-AAA4-471A-BA81-F90193D2588B}" type="pres">
      <dgm:prSet presAssocID="{4A670181-2F2E-4290-9A5B-20C7A3879CD3}" presName="background4" presStyleLbl="node4" presStyleIdx="1" presStyleCnt="4"/>
      <dgm:spPr/>
      <dgm:t>
        <a:bodyPr/>
        <a:lstStyle/>
        <a:p>
          <a:endParaRPr lang="en-GB"/>
        </a:p>
      </dgm:t>
    </dgm:pt>
    <dgm:pt modelId="{463AFF0B-01C2-4BA9-9EBB-9456322BEC3D}" type="pres">
      <dgm:prSet presAssocID="{4A670181-2F2E-4290-9A5B-20C7A3879CD3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0DDD191-A0F7-4062-A521-4D7DE923C24B}" type="pres">
      <dgm:prSet presAssocID="{4A670181-2F2E-4290-9A5B-20C7A3879CD3}" presName="hierChild5" presStyleCnt="0"/>
      <dgm:spPr/>
      <dgm:t>
        <a:bodyPr/>
        <a:lstStyle/>
        <a:p>
          <a:endParaRPr lang="en-GB"/>
        </a:p>
      </dgm:t>
    </dgm:pt>
    <dgm:pt modelId="{455453E8-D7B4-49AB-A721-6B42FA29709D}" type="pres">
      <dgm:prSet presAssocID="{6E75FCE1-11BB-4FFD-86F9-66999E58C7E5}" presName="Name23" presStyleLbl="parChTrans1D4" presStyleIdx="2" presStyleCnt="4"/>
      <dgm:spPr/>
      <dgm:t>
        <a:bodyPr/>
        <a:lstStyle/>
        <a:p>
          <a:endParaRPr lang="en-GB"/>
        </a:p>
      </dgm:t>
    </dgm:pt>
    <dgm:pt modelId="{C032EF5C-2B6F-4480-B603-5C547F040838}" type="pres">
      <dgm:prSet presAssocID="{2BE8C0E1-B175-43AD-AA91-96E3D2094DC4}" presName="hierRoot4" presStyleCnt="0"/>
      <dgm:spPr/>
      <dgm:t>
        <a:bodyPr/>
        <a:lstStyle/>
        <a:p>
          <a:endParaRPr lang="en-GB"/>
        </a:p>
      </dgm:t>
    </dgm:pt>
    <dgm:pt modelId="{9F3C80FC-C591-4F6A-97B2-51067785D152}" type="pres">
      <dgm:prSet presAssocID="{2BE8C0E1-B175-43AD-AA91-96E3D2094DC4}" presName="composite4" presStyleCnt="0"/>
      <dgm:spPr/>
      <dgm:t>
        <a:bodyPr/>
        <a:lstStyle/>
        <a:p>
          <a:endParaRPr lang="en-GB"/>
        </a:p>
      </dgm:t>
    </dgm:pt>
    <dgm:pt modelId="{3CDC072B-64A5-430D-ABBE-43F697330117}" type="pres">
      <dgm:prSet presAssocID="{2BE8C0E1-B175-43AD-AA91-96E3D2094DC4}" presName="background4" presStyleLbl="node4" presStyleIdx="2" presStyleCnt="4"/>
      <dgm:spPr/>
      <dgm:t>
        <a:bodyPr/>
        <a:lstStyle/>
        <a:p>
          <a:endParaRPr lang="en-GB"/>
        </a:p>
      </dgm:t>
    </dgm:pt>
    <dgm:pt modelId="{5C2740D5-33C4-4047-A365-05FEB6519154}" type="pres">
      <dgm:prSet presAssocID="{2BE8C0E1-B175-43AD-AA91-96E3D2094DC4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211F62-7C91-461A-BF77-218661D2F95B}" type="pres">
      <dgm:prSet presAssocID="{2BE8C0E1-B175-43AD-AA91-96E3D2094DC4}" presName="hierChild5" presStyleCnt="0"/>
      <dgm:spPr/>
      <dgm:t>
        <a:bodyPr/>
        <a:lstStyle/>
        <a:p>
          <a:endParaRPr lang="en-GB"/>
        </a:p>
      </dgm:t>
    </dgm:pt>
    <dgm:pt modelId="{956B1987-BC13-4099-AC2C-89088661B6EC}" type="pres">
      <dgm:prSet presAssocID="{9D58D540-CE15-44D5-9D36-7850F9956C5F}" presName="Name23" presStyleLbl="parChTrans1D4" presStyleIdx="3" presStyleCnt="4"/>
      <dgm:spPr/>
      <dgm:t>
        <a:bodyPr/>
        <a:lstStyle/>
        <a:p>
          <a:endParaRPr lang="en-GB"/>
        </a:p>
      </dgm:t>
    </dgm:pt>
    <dgm:pt modelId="{FBCED801-14C8-463D-B8B6-D629A8F8EDBF}" type="pres">
      <dgm:prSet presAssocID="{296524CD-A376-4130-9C9A-4F3A5919FF98}" presName="hierRoot4" presStyleCnt="0"/>
      <dgm:spPr/>
      <dgm:t>
        <a:bodyPr/>
        <a:lstStyle/>
        <a:p>
          <a:endParaRPr lang="en-GB"/>
        </a:p>
      </dgm:t>
    </dgm:pt>
    <dgm:pt modelId="{76AB7007-CF9E-4F42-BFC9-248CFF5D3083}" type="pres">
      <dgm:prSet presAssocID="{296524CD-A376-4130-9C9A-4F3A5919FF98}" presName="composite4" presStyleCnt="0"/>
      <dgm:spPr/>
      <dgm:t>
        <a:bodyPr/>
        <a:lstStyle/>
        <a:p>
          <a:endParaRPr lang="en-GB"/>
        </a:p>
      </dgm:t>
    </dgm:pt>
    <dgm:pt modelId="{9560B3F0-0F51-4FAC-96B1-7B0676890CE7}" type="pres">
      <dgm:prSet presAssocID="{296524CD-A376-4130-9C9A-4F3A5919FF98}" presName="background4" presStyleLbl="node4" presStyleIdx="3" presStyleCnt="4"/>
      <dgm:spPr/>
      <dgm:t>
        <a:bodyPr/>
        <a:lstStyle/>
        <a:p>
          <a:endParaRPr lang="en-GB"/>
        </a:p>
      </dgm:t>
    </dgm:pt>
    <dgm:pt modelId="{A13BDDC1-4A16-4DE9-8779-29BD5AAAB817}" type="pres">
      <dgm:prSet presAssocID="{296524CD-A376-4130-9C9A-4F3A5919FF98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6F79D0F-0DA3-4317-A769-0E44124D7FFF}" type="pres">
      <dgm:prSet presAssocID="{296524CD-A376-4130-9C9A-4F3A5919FF98}" presName="hierChild5" presStyleCnt="0"/>
      <dgm:spPr/>
      <dgm:t>
        <a:bodyPr/>
        <a:lstStyle/>
        <a:p>
          <a:endParaRPr lang="en-GB"/>
        </a:p>
      </dgm:t>
    </dgm:pt>
    <dgm:pt modelId="{B8607A9E-F234-41CE-86F4-EA400454CDDD}" type="pres">
      <dgm:prSet presAssocID="{8F988B38-9AE5-4883-B05B-538F92610956}" presName="Name10" presStyleLbl="parChTrans1D2" presStyleIdx="3" presStyleCnt="5"/>
      <dgm:spPr/>
      <dgm:t>
        <a:bodyPr/>
        <a:lstStyle/>
        <a:p>
          <a:endParaRPr lang="en-GB"/>
        </a:p>
      </dgm:t>
    </dgm:pt>
    <dgm:pt modelId="{71B243C7-7F29-4D04-AD9B-048E94DCFDE4}" type="pres">
      <dgm:prSet presAssocID="{599A1ED1-B75C-46EB-A93E-B2B9D5A111A1}" presName="hierRoot2" presStyleCnt="0"/>
      <dgm:spPr/>
      <dgm:t>
        <a:bodyPr/>
        <a:lstStyle/>
        <a:p>
          <a:endParaRPr lang="en-GB"/>
        </a:p>
      </dgm:t>
    </dgm:pt>
    <dgm:pt modelId="{1862CA9F-7B35-476D-A2FE-20D22735145F}" type="pres">
      <dgm:prSet presAssocID="{599A1ED1-B75C-46EB-A93E-B2B9D5A111A1}" presName="composite2" presStyleCnt="0"/>
      <dgm:spPr/>
      <dgm:t>
        <a:bodyPr/>
        <a:lstStyle/>
        <a:p>
          <a:endParaRPr lang="en-GB"/>
        </a:p>
      </dgm:t>
    </dgm:pt>
    <dgm:pt modelId="{A2311928-D76A-4577-AA30-547A9AA5884B}" type="pres">
      <dgm:prSet presAssocID="{599A1ED1-B75C-46EB-A93E-B2B9D5A111A1}" presName="background2" presStyleLbl="node2" presStyleIdx="3" presStyleCnt="5"/>
      <dgm:spPr/>
      <dgm:t>
        <a:bodyPr/>
        <a:lstStyle/>
        <a:p>
          <a:endParaRPr lang="en-GB"/>
        </a:p>
      </dgm:t>
    </dgm:pt>
    <dgm:pt modelId="{79D4BF1F-A98C-4D57-A5A1-84DE1B497209}" type="pres">
      <dgm:prSet presAssocID="{599A1ED1-B75C-46EB-A93E-B2B9D5A111A1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0896B09-3E20-4279-9907-9A2417EB5087}" type="pres">
      <dgm:prSet presAssocID="{599A1ED1-B75C-46EB-A93E-B2B9D5A111A1}" presName="hierChild3" presStyleCnt="0"/>
      <dgm:spPr/>
      <dgm:t>
        <a:bodyPr/>
        <a:lstStyle/>
        <a:p>
          <a:endParaRPr lang="en-GB"/>
        </a:p>
      </dgm:t>
    </dgm:pt>
    <dgm:pt modelId="{011A7E47-053D-4BC4-B1AF-C8B70E5F2E6F}" type="pres">
      <dgm:prSet presAssocID="{497AF96C-1EB0-4135-8166-9B1AD78AD7E9}" presName="Name17" presStyleLbl="parChTrans1D3" presStyleIdx="3" presStyleCnt="5"/>
      <dgm:spPr/>
      <dgm:t>
        <a:bodyPr/>
        <a:lstStyle/>
        <a:p>
          <a:endParaRPr lang="en-GB"/>
        </a:p>
      </dgm:t>
    </dgm:pt>
    <dgm:pt modelId="{088170C9-759F-482C-9CDF-3549A2414F1A}" type="pres">
      <dgm:prSet presAssocID="{710967FE-E566-4ADB-8413-B2F9E861ACF0}" presName="hierRoot3" presStyleCnt="0"/>
      <dgm:spPr/>
      <dgm:t>
        <a:bodyPr/>
        <a:lstStyle/>
        <a:p>
          <a:endParaRPr lang="en-GB"/>
        </a:p>
      </dgm:t>
    </dgm:pt>
    <dgm:pt modelId="{2EA2645E-5E0C-4E03-98DD-531281D56ADC}" type="pres">
      <dgm:prSet presAssocID="{710967FE-E566-4ADB-8413-B2F9E861ACF0}" presName="composite3" presStyleCnt="0"/>
      <dgm:spPr/>
      <dgm:t>
        <a:bodyPr/>
        <a:lstStyle/>
        <a:p>
          <a:endParaRPr lang="en-GB"/>
        </a:p>
      </dgm:t>
    </dgm:pt>
    <dgm:pt modelId="{86502203-37F1-4943-8EEA-CCE02941C046}" type="pres">
      <dgm:prSet presAssocID="{710967FE-E566-4ADB-8413-B2F9E861ACF0}" presName="background3" presStyleLbl="node3" presStyleIdx="3" presStyleCnt="5"/>
      <dgm:spPr/>
      <dgm:t>
        <a:bodyPr/>
        <a:lstStyle/>
        <a:p>
          <a:endParaRPr lang="en-GB"/>
        </a:p>
      </dgm:t>
    </dgm:pt>
    <dgm:pt modelId="{41C92BED-4E29-4F4A-9BEA-A6BCB13CF0C7}" type="pres">
      <dgm:prSet presAssocID="{710967FE-E566-4ADB-8413-B2F9E861ACF0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2E1A2C0-8AE1-4898-99EC-EEF974821B70}" type="pres">
      <dgm:prSet presAssocID="{710967FE-E566-4ADB-8413-B2F9E861ACF0}" presName="hierChild4" presStyleCnt="0"/>
      <dgm:spPr/>
      <dgm:t>
        <a:bodyPr/>
        <a:lstStyle/>
        <a:p>
          <a:endParaRPr lang="en-GB"/>
        </a:p>
      </dgm:t>
    </dgm:pt>
    <dgm:pt modelId="{ACFF975F-29E9-4145-BD16-78AAC2638ECB}" type="pres">
      <dgm:prSet presAssocID="{3498AFB0-A963-4227-AF2F-2A3CCA8C7E5E}" presName="Name10" presStyleLbl="parChTrans1D2" presStyleIdx="4" presStyleCnt="5"/>
      <dgm:spPr/>
      <dgm:t>
        <a:bodyPr/>
        <a:lstStyle/>
        <a:p>
          <a:endParaRPr lang="en-GB"/>
        </a:p>
      </dgm:t>
    </dgm:pt>
    <dgm:pt modelId="{55A3CB97-EE51-4E0A-962D-376AA20D74E7}" type="pres">
      <dgm:prSet presAssocID="{85217CD4-FC88-4E18-AF9B-E4F474AE48BA}" presName="hierRoot2" presStyleCnt="0"/>
      <dgm:spPr/>
      <dgm:t>
        <a:bodyPr/>
        <a:lstStyle/>
        <a:p>
          <a:endParaRPr lang="en-GB"/>
        </a:p>
      </dgm:t>
    </dgm:pt>
    <dgm:pt modelId="{ABE45582-7A25-44A1-BEA4-2F6D137D528E}" type="pres">
      <dgm:prSet presAssocID="{85217CD4-FC88-4E18-AF9B-E4F474AE48BA}" presName="composite2" presStyleCnt="0"/>
      <dgm:spPr/>
      <dgm:t>
        <a:bodyPr/>
        <a:lstStyle/>
        <a:p>
          <a:endParaRPr lang="en-GB"/>
        </a:p>
      </dgm:t>
    </dgm:pt>
    <dgm:pt modelId="{17FAE773-0F98-4855-B93F-8F75950E05A8}" type="pres">
      <dgm:prSet presAssocID="{85217CD4-FC88-4E18-AF9B-E4F474AE48BA}" presName="background2" presStyleLbl="node2" presStyleIdx="4" presStyleCnt="5"/>
      <dgm:spPr/>
      <dgm:t>
        <a:bodyPr/>
        <a:lstStyle/>
        <a:p>
          <a:endParaRPr lang="en-GB"/>
        </a:p>
      </dgm:t>
    </dgm:pt>
    <dgm:pt modelId="{E0FA1A3C-F712-4246-A24F-E382C15B4484}" type="pres">
      <dgm:prSet presAssocID="{85217CD4-FC88-4E18-AF9B-E4F474AE48BA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33227C2-A6E9-44B6-BB79-8199D599E242}" type="pres">
      <dgm:prSet presAssocID="{85217CD4-FC88-4E18-AF9B-E4F474AE48BA}" presName="hierChild3" presStyleCnt="0"/>
      <dgm:spPr/>
      <dgm:t>
        <a:bodyPr/>
        <a:lstStyle/>
        <a:p>
          <a:endParaRPr lang="en-GB"/>
        </a:p>
      </dgm:t>
    </dgm:pt>
    <dgm:pt modelId="{E88976B7-AB84-4882-9D99-3F191EF8609C}" type="pres">
      <dgm:prSet presAssocID="{43BEBF2B-E269-4DC0-9006-3C2A55BBE1CB}" presName="Name17" presStyleLbl="parChTrans1D3" presStyleIdx="4" presStyleCnt="5"/>
      <dgm:spPr/>
      <dgm:t>
        <a:bodyPr/>
        <a:lstStyle/>
        <a:p>
          <a:endParaRPr lang="en-GB"/>
        </a:p>
      </dgm:t>
    </dgm:pt>
    <dgm:pt modelId="{8AC32689-A117-4D21-BAD7-B67002E9CECC}" type="pres">
      <dgm:prSet presAssocID="{36F932FE-4879-4891-9C3D-F1716B463B62}" presName="hierRoot3" presStyleCnt="0"/>
      <dgm:spPr/>
      <dgm:t>
        <a:bodyPr/>
        <a:lstStyle/>
        <a:p>
          <a:endParaRPr lang="en-GB"/>
        </a:p>
      </dgm:t>
    </dgm:pt>
    <dgm:pt modelId="{6A987813-F3F8-40AB-B577-9D124A6658EF}" type="pres">
      <dgm:prSet presAssocID="{36F932FE-4879-4891-9C3D-F1716B463B62}" presName="composite3" presStyleCnt="0"/>
      <dgm:spPr/>
      <dgm:t>
        <a:bodyPr/>
        <a:lstStyle/>
        <a:p>
          <a:endParaRPr lang="en-GB"/>
        </a:p>
      </dgm:t>
    </dgm:pt>
    <dgm:pt modelId="{D214D18A-5B43-4CD7-A8EE-D9B82518E62F}" type="pres">
      <dgm:prSet presAssocID="{36F932FE-4879-4891-9C3D-F1716B463B62}" presName="background3" presStyleLbl="node3" presStyleIdx="4" presStyleCnt="5"/>
      <dgm:spPr/>
      <dgm:t>
        <a:bodyPr/>
        <a:lstStyle/>
        <a:p>
          <a:endParaRPr lang="en-GB"/>
        </a:p>
      </dgm:t>
    </dgm:pt>
    <dgm:pt modelId="{2149D151-4518-4B32-AEA9-340087B1726B}" type="pres">
      <dgm:prSet presAssocID="{36F932FE-4879-4891-9C3D-F1716B463B62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F23C838-BCDE-4BB8-9E59-F3A89421B9C5}" type="pres">
      <dgm:prSet presAssocID="{36F932FE-4879-4891-9C3D-F1716B463B62}" presName="hierChild4" presStyleCnt="0"/>
      <dgm:spPr/>
      <dgm:t>
        <a:bodyPr/>
        <a:lstStyle/>
        <a:p>
          <a:endParaRPr lang="en-GB"/>
        </a:p>
      </dgm:t>
    </dgm:pt>
  </dgm:ptLst>
  <dgm:cxnLst>
    <dgm:cxn modelId="{1B9A2F70-C730-4725-8181-AF1D531C972A}" srcId="{736B68FD-5DD6-4C84-AE02-1FEFB972A609}" destId="{AE4F8DCC-0A5B-4B5F-BC5F-8D6CCC63EA2E}" srcOrd="1" destOrd="0" parTransId="{E015FCA3-CADF-41DB-A6FD-DBFAA701E98B}" sibTransId="{156B3373-1884-4248-AEAB-1E7E96A66506}"/>
    <dgm:cxn modelId="{3E25C0EF-3EF4-40F0-8CA9-505575331696}" type="presOf" srcId="{736B68FD-5DD6-4C84-AE02-1FEFB972A609}" destId="{C6590C27-6763-4573-ACEC-8838EEA6C3F3}" srcOrd="0" destOrd="0" presId="urn:microsoft.com/office/officeart/2005/8/layout/hierarchy1"/>
    <dgm:cxn modelId="{83BC4244-5E2A-4C54-ACAC-1BAF73AA9144}" type="presOf" srcId="{4A670181-2F2E-4290-9A5B-20C7A3879CD3}" destId="{463AFF0B-01C2-4BA9-9EBB-9456322BEC3D}" srcOrd="0" destOrd="0" presId="urn:microsoft.com/office/officeart/2005/8/layout/hierarchy1"/>
    <dgm:cxn modelId="{DF405344-65D5-47DA-8BE7-024FF4377B19}" type="presOf" srcId="{5494269D-2A4D-4B65-9988-2E39298096E0}" destId="{F547C006-AECA-42FB-BBBF-CD96CAE49298}" srcOrd="0" destOrd="0" presId="urn:microsoft.com/office/officeart/2005/8/layout/hierarchy1"/>
    <dgm:cxn modelId="{45538911-7EB4-4AE5-AC78-D408B53715EE}" srcId="{599A1ED1-B75C-46EB-A93E-B2B9D5A111A1}" destId="{710967FE-E566-4ADB-8413-B2F9E861ACF0}" srcOrd="0" destOrd="0" parTransId="{497AF96C-1EB0-4135-8166-9B1AD78AD7E9}" sibTransId="{054BF5F6-444B-476A-926A-5D789E469EF5}"/>
    <dgm:cxn modelId="{1EF2A595-804A-4C0E-A966-505DCDACE35D}" type="presOf" srcId="{4EF1F5A9-8227-4406-9CA7-84F9BA28E84F}" destId="{3411165D-82F9-4FD5-90FA-D41418C95105}" srcOrd="0" destOrd="0" presId="urn:microsoft.com/office/officeart/2005/8/layout/hierarchy1"/>
    <dgm:cxn modelId="{057B5BB1-140F-48D9-86E3-834CDA9C052D}" type="presOf" srcId="{276F2544-5813-4F95-ABF8-94F5A74833D0}" destId="{ABDFD0BB-6105-4938-B655-0D2B3970F876}" srcOrd="0" destOrd="0" presId="urn:microsoft.com/office/officeart/2005/8/layout/hierarchy1"/>
    <dgm:cxn modelId="{10979926-CAF9-4E2A-8DAE-A85E4FD2FEB8}" type="presOf" srcId="{BEE02DBB-C774-4917-BD6A-ED7D252687F4}" destId="{226AF874-5FE9-494C-ABDD-B62688CF6861}" srcOrd="0" destOrd="0" presId="urn:microsoft.com/office/officeart/2005/8/layout/hierarchy1"/>
    <dgm:cxn modelId="{017A3DB3-728F-4311-95C4-E7D97A76AABE}" type="presOf" srcId="{2BE8C0E1-B175-43AD-AA91-96E3D2094DC4}" destId="{5C2740D5-33C4-4047-A365-05FEB6519154}" srcOrd="0" destOrd="0" presId="urn:microsoft.com/office/officeart/2005/8/layout/hierarchy1"/>
    <dgm:cxn modelId="{F96C44A4-9620-471D-BB79-31CE57421D62}" type="presOf" srcId="{68660323-10F0-466D-846E-BF7094D581D8}" destId="{DAE3C666-8431-4C5B-A0DC-004AA861A5D4}" srcOrd="0" destOrd="0" presId="urn:microsoft.com/office/officeart/2005/8/layout/hierarchy1"/>
    <dgm:cxn modelId="{42CB8523-3E06-4869-862B-BB3489BF13F3}" srcId="{736B68FD-5DD6-4C84-AE02-1FEFB972A609}" destId="{85217CD4-FC88-4E18-AF9B-E4F474AE48BA}" srcOrd="4" destOrd="0" parTransId="{3498AFB0-A963-4227-AF2F-2A3CCA8C7E5E}" sibTransId="{8E846096-35F2-481F-815F-6CB56F95DA5D}"/>
    <dgm:cxn modelId="{EDFA2C50-0DF2-4F9A-B287-63D22848C699}" srcId="{ADEF1883-A319-4A23-9C47-1352B592CD73}" destId="{08D93DCE-CFD6-4BEC-A51F-3FBAB31D1E3E}" srcOrd="0" destOrd="0" parTransId="{776FEAB6-D596-4BFE-BB3E-0A10C20BE3C8}" sibTransId="{6EE4488A-E953-4AF8-9174-A8A07ADC9080}"/>
    <dgm:cxn modelId="{907B7673-D455-445B-95E7-866DC2AC3C05}" type="presOf" srcId="{710967FE-E566-4ADB-8413-B2F9E861ACF0}" destId="{41C92BED-4E29-4F4A-9BEA-A6BCB13CF0C7}" srcOrd="0" destOrd="0" presId="urn:microsoft.com/office/officeart/2005/8/layout/hierarchy1"/>
    <dgm:cxn modelId="{24008DDF-130D-438B-B983-83D58155346B}" type="presOf" srcId="{6E75FCE1-11BB-4FFD-86F9-66999E58C7E5}" destId="{455453E8-D7B4-49AB-A721-6B42FA29709D}" srcOrd="0" destOrd="0" presId="urn:microsoft.com/office/officeart/2005/8/layout/hierarchy1"/>
    <dgm:cxn modelId="{C5A7A25F-2B24-476F-B7FF-04A8C1425D18}" srcId="{AE4F8DCC-0A5B-4B5F-BC5F-8D6CCC63EA2E}" destId="{4EF1F5A9-8227-4406-9CA7-84F9BA28E84F}" srcOrd="0" destOrd="0" parTransId="{DA00F396-DF07-4B0C-9D92-E7DC11F69FA6}" sibTransId="{86C26759-4124-48E4-870D-98C877FFB822}"/>
    <dgm:cxn modelId="{E78CDCBD-EAD6-46D5-AF9A-CB671B70EEA7}" type="presOf" srcId="{6717FECE-F12A-4D84-8D18-66E43F2315A0}" destId="{864BF9CB-A736-4B75-9E73-01AFAC537FD1}" srcOrd="0" destOrd="0" presId="urn:microsoft.com/office/officeart/2005/8/layout/hierarchy1"/>
    <dgm:cxn modelId="{D24FEC63-0D1D-4429-836A-55675A42A7C1}" type="presOf" srcId="{FA4B4BCE-4A69-489D-924C-C7070A2E15F9}" destId="{629CB76A-5147-4163-9CC5-C6279FB501CF}" srcOrd="0" destOrd="0" presId="urn:microsoft.com/office/officeart/2005/8/layout/hierarchy1"/>
    <dgm:cxn modelId="{C2730739-479B-41DB-BACC-1D07D6F33918}" srcId="{276F2544-5813-4F95-ABF8-94F5A74833D0}" destId="{4A670181-2F2E-4290-9A5B-20C7A3879CD3}" srcOrd="0" destOrd="0" parTransId="{E72E55C3-0DD2-4548-A8AA-6486B47B9F72}" sibTransId="{13888046-B999-4B97-AB05-69BC589A5841}"/>
    <dgm:cxn modelId="{F479194E-42D8-45B1-AE5D-B31BFEDC8761}" type="presOf" srcId="{E015FCA3-CADF-41DB-A6FD-DBFAA701E98B}" destId="{81456FA9-8213-41F8-A455-429CD51E115B}" srcOrd="0" destOrd="0" presId="urn:microsoft.com/office/officeart/2005/8/layout/hierarchy1"/>
    <dgm:cxn modelId="{7C1D7AED-7E9A-4A80-A060-1FA79B98739F}" srcId="{276F2544-5813-4F95-ABF8-94F5A74833D0}" destId="{296524CD-A376-4130-9C9A-4F3A5919FF98}" srcOrd="2" destOrd="0" parTransId="{9D58D540-CE15-44D5-9D36-7850F9956C5F}" sibTransId="{FAFCC576-2DC6-4432-A789-AB9560BC3357}"/>
    <dgm:cxn modelId="{5308A146-BE71-4370-8A9A-DF3D85ECCE26}" type="presOf" srcId="{599A1ED1-B75C-46EB-A93E-B2B9D5A111A1}" destId="{79D4BF1F-A98C-4D57-A5A1-84DE1B497209}" srcOrd="0" destOrd="0" presId="urn:microsoft.com/office/officeart/2005/8/layout/hierarchy1"/>
    <dgm:cxn modelId="{AC12F659-BCC8-40ED-8C80-274D6BE004D6}" srcId="{68660323-10F0-466D-846E-BF7094D581D8}" destId="{736B68FD-5DD6-4C84-AE02-1FEFB972A609}" srcOrd="0" destOrd="0" parTransId="{F19E3158-6D6B-4D75-AFA5-7B1BFC32E32D}" sibTransId="{24F82AEF-F94C-4921-97DF-035393162816}"/>
    <dgm:cxn modelId="{D304D103-5A84-4702-BB80-9827C1F42018}" type="presOf" srcId="{3498AFB0-A963-4227-AF2F-2A3CCA8C7E5E}" destId="{ACFF975F-29E9-4145-BD16-78AAC2638ECB}" srcOrd="0" destOrd="0" presId="urn:microsoft.com/office/officeart/2005/8/layout/hierarchy1"/>
    <dgm:cxn modelId="{E42AE531-4BF7-46F7-8D76-FE09ACAEDBD0}" type="presOf" srcId="{08D93DCE-CFD6-4BEC-A51F-3FBAB31D1E3E}" destId="{185FF258-FA61-424D-8080-1DF3D5C31E66}" srcOrd="0" destOrd="0" presId="urn:microsoft.com/office/officeart/2005/8/layout/hierarchy1"/>
    <dgm:cxn modelId="{8B38EF5B-694C-4CFE-9649-FED02F885C3E}" srcId="{736B68FD-5DD6-4C84-AE02-1FEFB972A609}" destId="{599A1ED1-B75C-46EB-A93E-B2B9D5A111A1}" srcOrd="3" destOrd="0" parTransId="{8F988B38-9AE5-4883-B05B-538F92610956}" sibTransId="{EF15EB86-0B34-49BB-BBFA-D8617CA532E4}"/>
    <dgm:cxn modelId="{A987B38A-6037-40ED-B0B2-51DB60BC12C6}" type="presOf" srcId="{497AF96C-1EB0-4135-8166-9B1AD78AD7E9}" destId="{011A7E47-053D-4BC4-B1AF-C8B70E5F2E6F}" srcOrd="0" destOrd="0" presId="urn:microsoft.com/office/officeart/2005/8/layout/hierarchy1"/>
    <dgm:cxn modelId="{6EC75E09-C0D4-4D1C-B8EB-7D1A46C3B4A0}" type="presOf" srcId="{776FEAB6-D596-4BFE-BB3E-0A10C20BE3C8}" destId="{E0A27948-90CA-4431-B5E2-1BE636274BC5}" srcOrd="0" destOrd="0" presId="urn:microsoft.com/office/officeart/2005/8/layout/hierarchy1"/>
    <dgm:cxn modelId="{A0C7B5BD-DAED-4131-ABBF-7D7A1E9C4E26}" srcId="{08D93DCE-CFD6-4BEC-A51F-3FBAB31D1E3E}" destId="{276F2544-5813-4F95-ABF8-94F5A74833D0}" srcOrd="0" destOrd="0" parTransId="{6717FECE-F12A-4D84-8D18-66E43F2315A0}" sibTransId="{E757735E-2AC1-4FF8-BBE3-A45709C22F4A}"/>
    <dgm:cxn modelId="{5F72917F-082E-452A-BC11-7BD2E9F5ED8C}" type="presOf" srcId="{9D58D540-CE15-44D5-9D36-7850F9956C5F}" destId="{956B1987-BC13-4099-AC2C-89088661B6EC}" srcOrd="0" destOrd="0" presId="urn:microsoft.com/office/officeart/2005/8/layout/hierarchy1"/>
    <dgm:cxn modelId="{EFE76F44-79EB-4D64-8CEB-C6D4DAC4383F}" srcId="{276F2544-5813-4F95-ABF8-94F5A74833D0}" destId="{2BE8C0E1-B175-43AD-AA91-96E3D2094DC4}" srcOrd="1" destOrd="0" parTransId="{6E75FCE1-11BB-4FFD-86F9-66999E58C7E5}" sibTransId="{124E8267-E30A-4377-98E2-157647A274B5}"/>
    <dgm:cxn modelId="{39DBA780-105C-435A-A60C-A20878D33BAD}" type="presOf" srcId="{8F988B38-9AE5-4883-B05B-538F92610956}" destId="{B8607A9E-F234-41CE-86F4-EA400454CDDD}" srcOrd="0" destOrd="0" presId="urn:microsoft.com/office/officeart/2005/8/layout/hierarchy1"/>
    <dgm:cxn modelId="{BC34ED6D-F3E1-4FEA-AB21-1D62EE68F1A1}" type="presOf" srcId="{F0F6075D-72CB-47D5-BE32-A0ED5254F9E7}" destId="{EEDA5955-5C7C-4775-96C5-3A7D71C1A865}" srcOrd="0" destOrd="0" presId="urn:microsoft.com/office/officeart/2005/8/layout/hierarchy1"/>
    <dgm:cxn modelId="{23FBC0B2-5B59-4641-B2FE-D7B3574E1652}" srcId="{5494269D-2A4D-4B65-9988-2E39298096E0}" destId="{BEE02DBB-C774-4917-BD6A-ED7D252687F4}" srcOrd="0" destOrd="0" parTransId="{58B5664A-6EA8-43ED-8830-6E529FABAD0F}" sibTransId="{2D7EAD20-F9AD-4969-8760-1F4B995459BC}"/>
    <dgm:cxn modelId="{04CF43A3-94A2-400B-B1B1-CF147D639A9B}" srcId="{736B68FD-5DD6-4C84-AE02-1FEFB972A609}" destId="{5494269D-2A4D-4B65-9988-2E39298096E0}" srcOrd="0" destOrd="0" parTransId="{F0F6075D-72CB-47D5-BE32-A0ED5254F9E7}" sibTransId="{C3FBF51B-511D-4CBB-AB00-33382A33AA11}"/>
    <dgm:cxn modelId="{5AF33B75-F505-4685-B195-2325ED075C74}" type="presOf" srcId="{DA00F396-DF07-4B0C-9D92-E7DC11F69FA6}" destId="{7201258C-45F9-473B-8768-463A89A25785}" srcOrd="0" destOrd="0" presId="urn:microsoft.com/office/officeart/2005/8/layout/hierarchy1"/>
    <dgm:cxn modelId="{70A82E23-F7BF-48A6-B903-DF51ED27600F}" type="presOf" srcId="{ADEF1883-A319-4A23-9C47-1352B592CD73}" destId="{5CDFABE3-2572-48CE-AA0D-EC693D97C6D6}" srcOrd="0" destOrd="0" presId="urn:microsoft.com/office/officeart/2005/8/layout/hierarchy1"/>
    <dgm:cxn modelId="{2427207F-BF7C-4DB3-9238-9553DB25AC49}" type="presOf" srcId="{296524CD-A376-4130-9C9A-4F3A5919FF98}" destId="{A13BDDC1-4A16-4DE9-8779-29BD5AAAB817}" srcOrd="0" destOrd="0" presId="urn:microsoft.com/office/officeart/2005/8/layout/hierarchy1"/>
    <dgm:cxn modelId="{A467A6B6-1689-431B-92B0-EC5F9B986F1C}" srcId="{85217CD4-FC88-4E18-AF9B-E4F474AE48BA}" destId="{36F932FE-4879-4891-9C3D-F1716B463B62}" srcOrd="0" destOrd="0" parTransId="{43BEBF2B-E269-4DC0-9006-3C2A55BBE1CB}" sibTransId="{DFEAC923-E664-41B5-BAA9-072F95366846}"/>
    <dgm:cxn modelId="{3744440E-CF1C-4122-B8C4-0FC66C8EEF2E}" type="presOf" srcId="{85217CD4-FC88-4E18-AF9B-E4F474AE48BA}" destId="{E0FA1A3C-F712-4246-A24F-E382C15B4484}" srcOrd="0" destOrd="0" presId="urn:microsoft.com/office/officeart/2005/8/layout/hierarchy1"/>
    <dgm:cxn modelId="{EDB0A809-9236-42EC-BCA6-7DDBF9C3B6E8}" type="presOf" srcId="{58B5664A-6EA8-43ED-8830-6E529FABAD0F}" destId="{CD0FECCD-CF60-4719-8FF3-46D4A5700AD0}" srcOrd="0" destOrd="0" presId="urn:microsoft.com/office/officeart/2005/8/layout/hierarchy1"/>
    <dgm:cxn modelId="{BFCABF83-73A2-4385-A5A0-263732DA1094}" type="presOf" srcId="{36F932FE-4879-4891-9C3D-F1716B463B62}" destId="{2149D151-4518-4B32-AEA9-340087B1726B}" srcOrd="0" destOrd="0" presId="urn:microsoft.com/office/officeart/2005/8/layout/hierarchy1"/>
    <dgm:cxn modelId="{A678A494-C7E8-47C3-BD3C-3B0F9D37144D}" type="presOf" srcId="{E72E55C3-0DD2-4548-A8AA-6486B47B9F72}" destId="{0F27A8D4-244A-49B3-8EF8-EC932B67E818}" srcOrd="0" destOrd="0" presId="urn:microsoft.com/office/officeart/2005/8/layout/hierarchy1"/>
    <dgm:cxn modelId="{6BE1664E-D307-4296-9CF3-D264593CEEC4}" type="presOf" srcId="{43BEBF2B-E269-4DC0-9006-3C2A55BBE1CB}" destId="{E88976B7-AB84-4882-9D99-3F191EF8609C}" srcOrd="0" destOrd="0" presId="urn:microsoft.com/office/officeart/2005/8/layout/hierarchy1"/>
    <dgm:cxn modelId="{2D62F7D4-3349-43AA-BB5F-ACC76F1F67CC}" type="presOf" srcId="{AE4F8DCC-0A5B-4B5F-BC5F-8D6CCC63EA2E}" destId="{9CF2F810-6F88-4103-B09F-9A6E9649D956}" srcOrd="0" destOrd="0" presId="urn:microsoft.com/office/officeart/2005/8/layout/hierarchy1"/>
    <dgm:cxn modelId="{42045058-7AC1-433F-A344-AA21FA74BFF2}" srcId="{736B68FD-5DD6-4C84-AE02-1FEFB972A609}" destId="{ADEF1883-A319-4A23-9C47-1352B592CD73}" srcOrd="2" destOrd="0" parTransId="{FA4B4BCE-4A69-489D-924C-C7070A2E15F9}" sibTransId="{E442688D-EA5B-47CA-982E-592245D89A8D}"/>
    <dgm:cxn modelId="{242188B6-D739-4B06-A107-FDC0AA668B8F}" type="presParOf" srcId="{DAE3C666-8431-4C5B-A0DC-004AA861A5D4}" destId="{313E7ED9-A0E5-45D3-9809-D1A2F008BB38}" srcOrd="0" destOrd="0" presId="urn:microsoft.com/office/officeart/2005/8/layout/hierarchy1"/>
    <dgm:cxn modelId="{2B633AD3-267E-4883-8951-0216EE5F8E58}" type="presParOf" srcId="{313E7ED9-A0E5-45D3-9809-D1A2F008BB38}" destId="{0A7FADC8-2296-482B-A68D-81335EA679CF}" srcOrd="0" destOrd="0" presId="urn:microsoft.com/office/officeart/2005/8/layout/hierarchy1"/>
    <dgm:cxn modelId="{1084CDFA-66E4-4877-9FAC-031D4DCD9298}" type="presParOf" srcId="{0A7FADC8-2296-482B-A68D-81335EA679CF}" destId="{DA91376C-00BA-4F08-B931-3F9096DC7DE8}" srcOrd="0" destOrd="0" presId="urn:microsoft.com/office/officeart/2005/8/layout/hierarchy1"/>
    <dgm:cxn modelId="{3A644D30-0A40-4CB8-A924-2BF92EE7D949}" type="presParOf" srcId="{0A7FADC8-2296-482B-A68D-81335EA679CF}" destId="{C6590C27-6763-4573-ACEC-8838EEA6C3F3}" srcOrd="1" destOrd="0" presId="urn:microsoft.com/office/officeart/2005/8/layout/hierarchy1"/>
    <dgm:cxn modelId="{F11BB336-9BCF-4625-8A75-EC435F8BD9DF}" type="presParOf" srcId="{313E7ED9-A0E5-45D3-9809-D1A2F008BB38}" destId="{2C033187-2ABA-453E-94BA-F95FD84D7763}" srcOrd="1" destOrd="0" presId="urn:microsoft.com/office/officeart/2005/8/layout/hierarchy1"/>
    <dgm:cxn modelId="{0A6717E2-BCA0-44DD-8B04-3D6E49BE5E00}" type="presParOf" srcId="{2C033187-2ABA-453E-94BA-F95FD84D7763}" destId="{EEDA5955-5C7C-4775-96C5-3A7D71C1A865}" srcOrd="0" destOrd="0" presId="urn:microsoft.com/office/officeart/2005/8/layout/hierarchy1"/>
    <dgm:cxn modelId="{7DE8D360-A0BD-40F8-B7F6-761CF5AF26CA}" type="presParOf" srcId="{2C033187-2ABA-453E-94BA-F95FD84D7763}" destId="{25990ED5-F725-4154-80BA-B6762B982B36}" srcOrd="1" destOrd="0" presId="urn:microsoft.com/office/officeart/2005/8/layout/hierarchy1"/>
    <dgm:cxn modelId="{8A1FCD8D-D203-4CB0-B5E3-D8E26077861D}" type="presParOf" srcId="{25990ED5-F725-4154-80BA-B6762B982B36}" destId="{4F3957F1-A2B3-4D4A-9169-F046FFBF8AB7}" srcOrd="0" destOrd="0" presId="urn:microsoft.com/office/officeart/2005/8/layout/hierarchy1"/>
    <dgm:cxn modelId="{E487E842-EA35-4D1E-8AF8-AE1A057AEF91}" type="presParOf" srcId="{4F3957F1-A2B3-4D4A-9169-F046FFBF8AB7}" destId="{8E2CCC72-CE03-475A-BFED-9D0E93FEEF70}" srcOrd="0" destOrd="0" presId="urn:microsoft.com/office/officeart/2005/8/layout/hierarchy1"/>
    <dgm:cxn modelId="{62C2F0F6-1777-46D1-B249-B5D905F6B925}" type="presParOf" srcId="{4F3957F1-A2B3-4D4A-9169-F046FFBF8AB7}" destId="{F547C006-AECA-42FB-BBBF-CD96CAE49298}" srcOrd="1" destOrd="0" presId="urn:microsoft.com/office/officeart/2005/8/layout/hierarchy1"/>
    <dgm:cxn modelId="{E226C7F0-C4F5-4F52-AE5A-DFB7271C0656}" type="presParOf" srcId="{25990ED5-F725-4154-80BA-B6762B982B36}" destId="{ACC50CE8-A6BE-4AE4-B607-FD5233D93649}" srcOrd="1" destOrd="0" presId="urn:microsoft.com/office/officeart/2005/8/layout/hierarchy1"/>
    <dgm:cxn modelId="{BBBF66CC-2EF0-4EFE-B3D0-5249DEDA2402}" type="presParOf" srcId="{ACC50CE8-A6BE-4AE4-B607-FD5233D93649}" destId="{CD0FECCD-CF60-4719-8FF3-46D4A5700AD0}" srcOrd="0" destOrd="0" presId="urn:microsoft.com/office/officeart/2005/8/layout/hierarchy1"/>
    <dgm:cxn modelId="{D20F149D-EE8C-47D4-8D89-A975AED7EB7E}" type="presParOf" srcId="{ACC50CE8-A6BE-4AE4-B607-FD5233D93649}" destId="{AA76F6E2-765D-47DE-97CC-88523D601841}" srcOrd="1" destOrd="0" presId="urn:microsoft.com/office/officeart/2005/8/layout/hierarchy1"/>
    <dgm:cxn modelId="{A6864E6A-65A2-4FE2-BE55-B2574FD7A2ED}" type="presParOf" srcId="{AA76F6E2-765D-47DE-97CC-88523D601841}" destId="{46C6A54E-8B37-4394-9FC0-3EDA90603AF5}" srcOrd="0" destOrd="0" presId="urn:microsoft.com/office/officeart/2005/8/layout/hierarchy1"/>
    <dgm:cxn modelId="{FC1F368F-D6A6-4280-89E9-2DF5009AAC9C}" type="presParOf" srcId="{46C6A54E-8B37-4394-9FC0-3EDA90603AF5}" destId="{005FB9FB-D58C-47F3-8019-81038F69ED4F}" srcOrd="0" destOrd="0" presId="urn:microsoft.com/office/officeart/2005/8/layout/hierarchy1"/>
    <dgm:cxn modelId="{60ED7B6B-36FB-49B3-8EBC-CDB7DA152457}" type="presParOf" srcId="{46C6A54E-8B37-4394-9FC0-3EDA90603AF5}" destId="{226AF874-5FE9-494C-ABDD-B62688CF6861}" srcOrd="1" destOrd="0" presId="urn:microsoft.com/office/officeart/2005/8/layout/hierarchy1"/>
    <dgm:cxn modelId="{0ABDFF24-48FC-45A7-84E7-9DA6CAED3F11}" type="presParOf" srcId="{AA76F6E2-765D-47DE-97CC-88523D601841}" destId="{6D3F60EB-D7F1-411E-AAAA-C6F42FB9DC5A}" srcOrd="1" destOrd="0" presId="urn:microsoft.com/office/officeart/2005/8/layout/hierarchy1"/>
    <dgm:cxn modelId="{E57A76BB-1B99-49F6-9001-5BE71413FE26}" type="presParOf" srcId="{2C033187-2ABA-453E-94BA-F95FD84D7763}" destId="{81456FA9-8213-41F8-A455-429CD51E115B}" srcOrd="2" destOrd="0" presId="urn:microsoft.com/office/officeart/2005/8/layout/hierarchy1"/>
    <dgm:cxn modelId="{6DC91ACD-574A-4C45-9881-92D81A41F172}" type="presParOf" srcId="{2C033187-2ABA-453E-94BA-F95FD84D7763}" destId="{534D9B1F-CBDD-4357-A0AE-CA312756DBE7}" srcOrd="3" destOrd="0" presId="urn:microsoft.com/office/officeart/2005/8/layout/hierarchy1"/>
    <dgm:cxn modelId="{68E00176-3563-4469-8E06-B6BE0F902405}" type="presParOf" srcId="{534D9B1F-CBDD-4357-A0AE-CA312756DBE7}" destId="{13963917-B5E4-4DE2-BFBB-87FB0985DA1C}" srcOrd="0" destOrd="0" presId="urn:microsoft.com/office/officeart/2005/8/layout/hierarchy1"/>
    <dgm:cxn modelId="{949B226D-771A-4DC1-AA7C-A22632D3DFC2}" type="presParOf" srcId="{13963917-B5E4-4DE2-BFBB-87FB0985DA1C}" destId="{4C893708-864B-46BE-9BBA-CAF5B9A9A8C2}" srcOrd="0" destOrd="0" presId="urn:microsoft.com/office/officeart/2005/8/layout/hierarchy1"/>
    <dgm:cxn modelId="{B4AFACBD-33F3-4573-B230-49CCFC33B1A1}" type="presParOf" srcId="{13963917-B5E4-4DE2-BFBB-87FB0985DA1C}" destId="{9CF2F810-6F88-4103-B09F-9A6E9649D956}" srcOrd="1" destOrd="0" presId="urn:microsoft.com/office/officeart/2005/8/layout/hierarchy1"/>
    <dgm:cxn modelId="{CCB40651-021D-438B-BB21-D4DF7654C9CD}" type="presParOf" srcId="{534D9B1F-CBDD-4357-A0AE-CA312756DBE7}" destId="{83743D9A-1EE6-4442-B96B-16E9C7B62D97}" srcOrd="1" destOrd="0" presId="urn:microsoft.com/office/officeart/2005/8/layout/hierarchy1"/>
    <dgm:cxn modelId="{A9A28ED3-1707-4293-804D-45EB2B0CD393}" type="presParOf" srcId="{83743D9A-1EE6-4442-B96B-16E9C7B62D97}" destId="{7201258C-45F9-473B-8768-463A89A25785}" srcOrd="0" destOrd="0" presId="urn:microsoft.com/office/officeart/2005/8/layout/hierarchy1"/>
    <dgm:cxn modelId="{A197A3A3-BDF9-41A0-B6CA-CAF3DEE5226D}" type="presParOf" srcId="{83743D9A-1EE6-4442-B96B-16E9C7B62D97}" destId="{8DD43E56-E81F-437F-A2F5-35C7D53ED2DB}" srcOrd="1" destOrd="0" presId="urn:microsoft.com/office/officeart/2005/8/layout/hierarchy1"/>
    <dgm:cxn modelId="{0B968C86-7EFB-4C3C-AAD5-08CFD1EE9CE8}" type="presParOf" srcId="{8DD43E56-E81F-437F-A2F5-35C7D53ED2DB}" destId="{66A962A7-9C14-451C-8D1F-198A508ABCC3}" srcOrd="0" destOrd="0" presId="urn:microsoft.com/office/officeart/2005/8/layout/hierarchy1"/>
    <dgm:cxn modelId="{251C8FC2-F0A2-49CA-913C-2F9DB2F29375}" type="presParOf" srcId="{66A962A7-9C14-451C-8D1F-198A508ABCC3}" destId="{8FCB4DF9-6451-4930-92BB-382499791ECB}" srcOrd="0" destOrd="0" presId="urn:microsoft.com/office/officeart/2005/8/layout/hierarchy1"/>
    <dgm:cxn modelId="{A9258DE3-3799-4E3D-96FB-3DB79F1646E1}" type="presParOf" srcId="{66A962A7-9C14-451C-8D1F-198A508ABCC3}" destId="{3411165D-82F9-4FD5-90FA-D41418C95105}" srcOrd="1" destOrd="0" presId="urn:microsoft.com/office/officeart/2005/8/layout/hierarchy1"/>
    <dgm:cxn modelId="{81D71116-0FBC-4865-9C38-8C1CD13C5A79}" type="presParOf" srcId="{8DD43E56-E81F-437F-A2F5-35C7D53ED2DB}" destId="{B3E4AF78-786D-499C-B39B-5204E1DDA256}" srcOrd="1" destOrd="0" presId="urn:microsoft.com/office/officeart/2005/8/layout/hierarchy1"/>
    <dgm:cxn modelId="{47955900-489E-46F8-84AC-E1CD01F626DF}" type="presParOf" srcId="{2C033187-2ABA-453E-94BA-F95FD84D7763}" destId="{629CB76A-5147-4163-9CC5-C6279FB501CF}" srcOrd="4" destOrd="0" presId="urn:microsoft.com/office/officeart/2005/8/layout/hierarchy1"/>
    <dgm:cxn modelId="{E3B40983-3C57-497B-AE15-5A8C8F96E07D}" type="presParOf" srcId="{2C033187-2ABA-453E-94BA-F95FD84D7763}" destId="{0ACBE6B0-8197-4FCD-A6DE-FFF1948A263C}" srcOrd="5" destOrd="0" presId="urn:microsoft.com/office/officeart/2005/8/layout/hierarchy1"/>
    <dgm:cxn modelId="{9A99A473-D12C-4060-8CA2-793D5B130794}" type="presParOf" srcId="{0ACBE6B0-8197-4FCD-A6DE-FFF1948A263C}" destId="{6CF28686-A7C8-4F64-AF54-4A81E09B5293}" srcOrd="0" destOrd="0" presId="urn:microsoft.com/office/officeart/2005/8/layout/hierarchy1"/>
    <dgm:cxn modelId="{97864BF5-D572-491A-9D77-0143006DFC7E}" type="presParOf" srcId="{6CF28686-A7C8-4F64-AF54-4A81E09B5293}" destId="{19CBFCEE-E93E-43B8-81C5-E6BED80641E9}" srcOrd="0" destOrd="0" presId="urn:microsoft.com/office/officeart/2005/8/layout/hierarchy1"/>
    <dgm:cxn modelId="{C138A0A2-BBD5-4C59-8A46-CE70C4F4433A}" type="presParOf" srcId="{6CF28686-A7C8-4F64-AF54-4A81E09B5293}" destId="{5CDFABE3-2572-48CE-AA0D-EC693D97C6D6}" srcOrd="1" destOrd="0" presId="urn:microsoft.com/office/officeart/2005/8/layout/hierarchy1"/>
    <dgm:cxn modelId="{F91F8658-F8B1-44AE-83ED-6839A3C61600}" type="presParOf" srcId="{0ACBE6B0-8197-4FCD-A6DE-FFF1948A263C}" destId="{0A095CCB-19BB-4BBA-9F02-8B7C1302C5F5}" srcOrd="1" destOrd="0" presId="urn:microsoft.com/office/officeart/2005/8/layout/hierarchy1"/>
    <dgm:cxn modelId="{2207665C-AA32-4037-BD25-18C984B3AE13}" type="presParOf" srcId="{0A095CCB-19BB-4BBA-9F02-8B7C1302C5F5}" destId="{E0A27948-90CA-4431-B5E2-1BE636274BC5}" srcOrd="0" destOrd="0" presId="urn:microsoft.com/office/officeart/2005/8/layout/hierarchy1"/>
    <dgm:cxn modelId="{EA5F94F5-354C-434D-8C31-DAE3DF96EF12}" type="presParOf" srcId="{0A095CCB-19BB-4BBA-9F02-8B7C1302C5F5}" destId="{52FBD8FA-F633-48EA-BE62-0DF2BDBBE357}" srcOrd="1" destOrd="0" presId="urn:microsoft.com/office/officeart/2005/8/layout/hierarchy1"/>
    <dgm:cxn modelId="{BDE2E541-CAF8-4C05-BB80-C19A7FD46E75}" type="presParOf" srcId="{52FBD8FA-F633-48EA-BE62-0DF2BDBBE357}" destId="{3FD466E0-FDCD-4966-BCBE-3F5E35CFF246}" srcOrd="0" destOrd="0" presId="urn:microsoft.com/office/officeart/2005/8/layout/hierarchy1"/>
    <dgm:cxn modelId="{E5D214CF-14FF-452F-84BF-72516B18275E}" type="presParOf" srcId="{3FD466E0-FDCD-4966-BCBE-3F5E35CFF246}" destId="{F29D4AFC-0159-47E1-A1EF-6936E43A4A90}" srcOrd="0" destOrd="0" presId="urn:microsoft.com/office/officeart/2005/8/layout/hierarchy1"/>
    <dgm:cxn modelId="{04F854FE-5F71-4659-B567-4643379493D5}" type="presParOf" srcId="{3FD466E0-FDCD-4966-BCBE-3F5E35CFF246}" destId="{185FF258-FA61-424D-8080-1DF3D5C31E66}" srcOrd="1" destOrd="0" presId="urn:microsoft.com/office/officeart/2005/8/layout/hierarchy1"/>
    <dgm:cxn modelId="{44CC1F5E-B194-464A-AEAD-33D708D9454F}" type="presParOf" srcId="{52FBD8FA-F633-48EA-BE62-0DF2BDBBE357}" destId="{88F59AEB-99FB-4FBC-A18F-23196D5169DA}" srcOrd="1" destOrd="0" presId="urn:microsoft.com/office/officeart/2005/8/layout/hierarchy1"/>
    <dgm:cxn modelId="{4228F704-5B54-4F9D-8C39-56F8CC4451DC}" type="presParOf" srcId="{88F59AEB-99FB-4FBC-A18F-23196D5169DA}" destId="{864BF9CB-A736-4B75-9E73-01AFAC537FD1}" srcOrd="0" destOrd="0" presId="urn:microsoft.com/office/officeart/2005/8/layout/hierarchy1"/>
    <dgm:cxn modelId="{32BB83EE-5B63-4730-9433-93CF721B738C}" type="presParOf" srcId="{88F59AEB-99FB-4FBC-A18F-23196D5169DA}" destId="{5D7C9FA0-7287-4C21-BFCC-6548E40CBB66}" srcOrd="1" destOrd="0" presId="urn:microsoft.com/office/officeart/2005/8/layout/hierarchy1"/>
    <dgm:cxn modelId="{06D7315A-C298-4E90-A3AA-78A316EDB454}" type="presParOf" srcId="{5D7C9FA0-7287-4C21-BFCC-6548E40CBB66}" destId="{ABD9D0D8-C6A0-4A3D-8274-49E462B6E3EC}" srcOrd="0" destOrd="0" presId="urn:microsoft.com/office/officeart/2005/8/layout/hierarchy1"/>
    <dgm:cxn modelId="{58BB89B2-A858-41DD-9011-D1B55AD176B0}" type="presParOf" srcId="{ABD9D0D8-C6A0-4A3D-8274-49E462B6E3EC}" destId="{543C183E-CE26-413B-B510-A04FCBABF3BA}" srcOrd="0" destOrd="0" presId="urn:microsoft.com/office/officeart/2005/8/layout/hierarchy1"/>
    <dgm:cxn modelId="{F8FC6615-FDFD-49F8-824F-CD000EF3AB31}" type="presParOf" srcId="{ABD9D0D8-C6A0-4A3D-8274-49E462B6E3EC}" destId="{ABDFD0BB-6105-4938-B655-0D2B3970F876}" srcOrd="1" destOrd="0" presId="urn:microsoft.com/office/officeart/2005/8/layout/hierarchy1"/>
    <dgm:cxn modelId="{11F3813C-F64A-46FF-9F99-616B3D644F78}" type="presParOf" srcId="{5D7C9FA0-7287-4C21-BFCC-6548E40CBB66}" destId="{EFDEA599-BEC7-4514-BF97-8B192D7F9328}" srcOrd="1" destOrd="0" presId="urn:microsoft.com/office/officeart/2005/8/layout/hierarchy1"/>
    <dgm:cxn modelId="{E87E9067-2935-4BF7-82DD-0B80D36CF666}" type="presParOf" srcId="{EFDEA599-BEC7-4514-BF97-8B192D7F9328}" destId="{0F27A8D4-244A-49B3-8EF8-EC932B67E818}" srcOrd="0" destOrd="0" presId="urn:microsoft.com/office/officeart/2005/8/layout/hierarchy1"/>
    <dgm:cxn modelId="{AF83D774-2E7E-4977-9662-D06ABEBC25FB}" type="presParOf" srcId="{EFDEA599-BEC7-4514-BF97-8B192D7F9328}" destId="{B6AC5C24-09D5-4129-8B17-1E45EA794D22}" srcOrd="1" destOrd="0" presId="urn:microsoft.com/office/officeart/2005/8/layout/hierarchy1"/>
    <dgm:cxn modelId="{C1FA084C-F577-4AB1-9891-E08F4F213AA5}" type="presParOf" srcId="{B6AC5C24-09D5-4129-8B17-1E45EA794D22}" destId="{976FFCAE-F951-4E6F-8B5F-98BFCAC61E6D}" srcOrd="0" destOrd="0" presId="urn:microsoft.com/office/officeart/2005/8/layout/hierarchy1"/>
    <dgm:cxn modelId="{1055BA4F-43E1-4F45-962D-1A1875E078EF}" type="presParOf" srcId="{976FFCAE-F951-4E6F-8B5F-98BFCAC61E6D}" destId="{B2ECD564-AAA4-471A-BA81-F90193D2588B}" srcOrd="0" destOrd="0" presId="urn:microsoft.com/office/officeart/2005/8/layout/hierarchy1"/>
    <dgm:cxn modelId="{4A04DE8A-2595-46C4-B5B7-69C404BF340D}" type="presParOf" srcId="{976FFCAE-F951-4E6F-8B5F-98BFCAC61E6D}" destId="{463AFF0B-01C2-4BA9-9EBB-9456322BEC3D}" srcOrd="1" destOrd="0" presId="urn:microsoft.com/office/officeart/2005/8/layout/hierarchy1"/>
    <dgm:cxn modelId="{0C5CD286-1901-469B-B719-D441D99CF93A}" type="presParOf" srcId="{B6AC5C24-09D5-4129-8B17-1E45EA794D22}" destId="{10DDD191-A0F7-4062-A521-4D7DE923C24B}" srcOrd="1" destOrd="0" presId="urn:microsoft.com/office/officeart/2005/8/layout/hierarchy1"/>
    <dgm:cxn modelId="{EDD6F37D-DA0F-4CA2-8A91-5D5C4C1866A5}" type="presParOf" srcId="{EFDEA599-BEC7-4514-BF97-8B192D7F9328}" destId="{455453E8-D7B4-49AB-A721-6B42FA29709D}" srcOrd="2" destOrd="0" presId="urn:microsoft.com/office/officeart/2005/8/layout/hierarchy1"/>
    <dgm:cxn modelId="{323AF4C4-6A4E-4ADF-9D1B-3B2C8E9DB808}" type="presParOf" srcId="{EFDEA599-BEC7-4514-BF97-8B192D7F9328}" destId="{C032EF5C-2B6F-4480-B603-5C547F040838}" srcOrd="3" destOrd="0" presId="urn:microsoft.com/office/officeart/2005/8/layout/hierarchy1"/>
    <dgm:cxn modelId="{571CB7CC-4D4B-439A-B1EE-E25F15950E53}" type="presParOf" srcId="{C032EF5C-2B6F-4480-B603-5C547F040838}" destId="{9F3C80FC-C591-4F6A-97B2-51067785D152}" srcOrd="0" destOrd="0" presId="urn:microsoft.com/office/officeart/2005/8/layout/hierarchy1"/>
    <dgm:cxn modelId="{8CCF0325-2BCB-49D0-BCE2-E0DE6C4340DB}" type="presParOf" srcId="{9F3C80FC-C591-4F6A-97B2-51067785D152}" destId="{3CDC072B-64A5-430D-ABBE-43F697330117}" srcOrd="0" destOrd="0" presId="urn:microsoft.com/office/officeart/2005/8/layout/hierarchy1"/>
    <dgm:cxn modelId="{8CC1DAE0-43A1-413E-8D6B-76B0B8E0A736}" type="presParOf" srcId="{9F3C80FC-C591-4F6A-97B2-51067785D152}" destId="{5C2740D5-33C4-4047-A365-05FEB6519154}" srcOrd="1" destOrd="0" presId="urn:microsoft.com/office/officeart/2005/8/layout/hierarchy1"/>
    <dgm:cxn modelId="{F8FD10CA-07E2-4814-9EB6-77CFEBCDFCFF}" type="presParOf" srcId="{C032EF5C-2B6F-4480-B603-5C547F040838}" destId="{14211F62-7C91-461A-BF77-218661D2F95B}" srcOrd="1" destOrd="0" presId="urn:microsoft.com/office/officeart/2005/8/layout/hierarchy1"/>
    <dgm:cxn modelId="{E74174B3-CD16-45C1-A868-ACF2B1557E51}" type="presParOf" srcId="{EFDEA599-BEC7-4514-BF97-8B192D7F9328}" destId="{956B1987-BC13-4099-AC2C-89088661B6EC}" srcOrd="4" destOrd="0" presId="urn:microsoft.com/office/officeart/2005/8/layout/hierarchy1"/>
    <dgm:cxn modelId="{7CE1E782-50B1-4335-A65C-A193A826C466}" type="presParOf" srcId="{EFDEA599-BEC7-4514-BF97-8B192D7F9328}" destId="{FBCED801-14C8-463D-B8B6-D629A8F8EDBF}" srcOrd="5" destOrd="0" presId="urn:microsoft.com/office/officeart/2005/8/layout/hierarchy1"/>
    <dgm:cxn modelId="{063B410B-753C-4EA5-8337-394E53B26BE2}" type="presParOf" srcId="{FBCED801-14C8-463D-B8B6-D629A8F8EDBF}" destId="{76AB7007-CF9E-4F42-BFC9-248CFF5D3083}" srcOrd="0" destOrd="0" presId="urn:microsoft.com/office/officeart/2005/8/layout/hierarchy1"/>
    <dgm:cxn modelId="{247CBB75-A368-4F66-9926-2A8D26E9DC3A}" type="presParOf" srcId="{76AB7007-CF9E-4F42-BFC9-248CFF5D3083}" destId="{9560B3F0-0F51-4FAC-96B1-7B0676890CE7}" srcOrd="0" destOrd="0" presId="urn:microsoft.com/office/officeart/2005/8/layout/hierarchy1"/>
    <dgm:cxn modelId="{D53CF271-3718-429B-9F68-2BC483603E33}" type="presParOf" srcId="{76AB7007-CF9E-4F42-BFC9-248CFF5D3083}" destId="{A13BDDC1-4A16-4DE9-8779-29BD5AAAB817}" srcOrd="1" destOrd="0" presId="urn:microsoft.com/office/officeart/2005/8/layout/hierarchy1"/>
    <dgm:cxn modelId="{CE3EAD39-78E9-4B15-B030-E05CCA08F36F}" type="presParOf" srcId="{FBCED801-14C8-463D-B8B6-D629A8F8EDBF}" destId="{46F79D0F-0DA3-4317-A769-0E44124D7FFF}" srcOrd="1" destOrd="0" presId="urn:microsoft.com/office/officeart/2005/8/layout/hierarchy1"/>
    <dgm:cxn modelId="{C3E4F776-11B9-4AF8-BDFB-A9F1DC8D5A62}" type="presParOf" srcId="{2C033187-2ABA-453E-94BA-F95FD84D7763}" destId="{B8607A9E-F234-41CE-86F4-EA400454CDDD}" srcOrd="6" destOrd="0" presId="urn:microsoft.com/office/officeart/2005/8/layout/hierarchy1"/>
    <dgm:cxn modelId="{5A058060-3C35-4695-B43D-EAE6752AFEF7}" type="presParOf" srcId="{2C033187-2ABA-453E-94BA-F95FD84D7763}" destId="{71B243C7-7F29-4D04-AD9B-048E94DCFDE4}" srcOrd="7" destOrd="0" presId="urn:microsoft.com/office/officeart/2005/8/layout/hierarchy1"/>
    <dgm:cxn modelId="{0537A5E0-8E3A-452B-ABE5-C442A37951BB}" type="presParOf" srcId="{71B243C7-7F29-4D04-AD9B-048E94DCFDE4}" destId="{1862CA9F-7B35-476D-A2FE-20D22735145F}" srcOrd="0" destOrd="0" presId="urn:microsoft.com/office/officeart/2005/8/layout/hierarchy1"/>
    <dgm:cxn modelId="{128406E1-B80F-4032-8699-C3C1F8D58D0C}" type="presParOf" srcId="{1862CA9F-7B35-476D-A2FE-20D22735145F}" destId="{A2311928-D76A-4577-AA30-547A9AA5884B}" srcOrd="0" destOrd="0" presId="urn:microsoft.com/office/officeart/2005/8/layout/hierarchy1"/>
    <dgm:cxn modelId="{7A5743E1-C948-4F72-865B-300FFC9C75CC}" type="presParOf" srcId="{1862CA9F-7B35-476D-A2FE-20D22735145F}" destId="{79D4BF1F-A98C-4D57-A5A1-84DE1B497209}" srcOrd="1" destOrd="0" presId="urn:microsoft.com/office/officeart/2005/8/layout/hierarchy1"/>
    <dgm:cxn modelId="{044D576C-6E73-445B-8FBB-4D81F9C3A019}" type="presParOf" srcId="{71B243C7-7F29-4D04-AD9B-048E94DCFDE4}" destId="{90896B09-3E20-4279-9907-9A2417EB5087}" srcOrd="1" destOrd="0" presId="urn:microsoft.com/office/officeart/2005/8/layout/hierarchy1"/>
    <dgm:cxn modelId="{25D8076A-8056-4263-B67B-43A211A2AE42}" type="presParOf" srcId="{90896B09-3E20-4279-9907-9A2417EB5087}" destId="{011A7E47-053D-4BC4-B1AF-C8B70E5F2E6F}" srcOrd="0" destOrd="0" presId="urn:microsoft.com/office/officeart/2005/8/layout/hierarchy1"/>
    <dgm:cxn modelId="{D5190BEF-AB8D-4620-A535-57D51E36E426}" type="presParOf" srcId="{90896B09-3E20-4279-9907-9A2417EB5087}" destId="{088170C9-759F-482C-9CDF-3549A2414F1A}" srcOrd="1" destOrd="0" presId="urn:microsoft.com/office/officeart/2005/8/layout/hierarchy1"/>
    <dgm:cxn modelId="{685040EB-33B8-4BFA-9F69-556BD6C116EA}" type="presParOf" srcId="{088170C9-759F-482C-9CDF-3549A2414F1A}" destId="{2EA2645E-5E0C-4E03-98DD-531281D56ADC}" srcOrd="0" destOrd="0" presId="urn:microsoft.com/office/officeart/2005/8/layout/hierarchy1"/>
    <dgm:cxn modelId="{44720EDD-EA08-4E1D-AE2C-B72E7AE4537A}" type="presParOf" srcId="{2EA2645E-5E0C-4E03-98DD-531281D56ADC}" destId="{86502203-37F1-4943-8EEA-CCE02941C046}" srcOrd="0" destOrd="0" presId="urn:microsoft.com/office/officeart/2005/8/layout/hierarchy1"/>
    <dgm:cxn modelId="{5731ABFF-0105-4086-A25B-3A86BD499A9D}" type="presParOf" srcId="{2EA2645E-5E0C-4E03-98DD-531281D56ADC}" destId="{41C92BED-4E29-4F4A-9BEA-A6BCB13CF0C7}" srcOrd="1" destOrd="0" presId="urn:microsoft.com/office/officeart/2005/8/layout/hierarchy1"/>
    <dgm:cxn modelId="{EA3CDA58-EB65-4C36-B7F3-FBA9644801F4}" type="presParOf" srcId="{088170C9-759F-482C-9CDF-3549A2414F1A}" destId="{B2E1A2C0-8AE1-4898-99EC-EEF974821B70}" srcOrd="1" destOrd="0" presId="urn:microsoft.com/office/officeart/2005/8/layout/hierarchy1"/>
    <dgm:cxn modelId="{D19B0C9D-4E9D-49D3-A84B-6D7B8EB4BB07}" type="presParOf" srcId="{2C033187-2ABA-453E-94BA-F95FD84D7763}" destId="{ACFF975F-29E9-4145-BD16-78AAC2638ECB}" srcOrd="8" destOrd="0" presId="urn:microsoft.com/office/officeart/2005/8/layout/hierarchy1"/>
    <dgm:cxn modelId="{717EDC76-3E75-436B-870D-8CECDD55D4B6}" type="presParOf" srcId="{2C033187-2ABA-453E-94BA-F95FD84D7763}" destId="{55A3CB97-EE51-4E0A-962D-376AA20D74E7}" srcOrd="9" destOrd="0" presId="urn:microsoft.com/office/officeart/2005/8/layout/hierarchy1"/>
    <dgm:cxn modelId="{93B3F0D4-A56C-4742-8A21-CBE81770FF59}" type="presParOf" srcId="{55A3CB97-EE51-4E0A-962D-376AA20D74E7}" destId="{ABE45582-7A25-44A1-BEA4-2F6D137D528E}" srcOrd="0" destOrd="0" presId="urn:microsoft.com/office/officeart/2005/8/layout/hierarchy1"/>
    <dgm:cxn modelId="{FE03BBED-EBCC-49A2-9553-8A6DD1B1DA97}" type="presParOf" srcId="{ABE45582-7A25-44A1-BEA4-2F6D137D528E}" destId="{17FAE773-0F98-4855-B93F-8F75950E05A8}" srcOrd="0" destOrd="0" presId="urn:microsoft.com/office/officeart/2005/8/layout/hierarchy1"/>
    <dgm:cxn modelId="{942A0729-8A8D-4FC1-9BE9-1EF001046C0A}" type="presParOf" srcId="{ABE45582-7A25-44A1-BEA4-2F6D137D528E}" destId="{E0FA1A3C-F712-4246-A24F-E382C15B4484}" srcOrd="1" destOrd="0" presId="urn:microsoft.com/office/officeart/2005/8/layout/hierarchy1"/>
    <dgm:cxn modelId="{6307E5D9-14CB-4C17-8D2C-BE21BE619600}" type="presParOf" srcId="{55A3CB97-EE51-4E0A-962D-376AA20D74E7}" destId="{A33227C2-A6E9-44B6-BB79-8199D599E242}" srcOrd="1" destOrd="0" presId="urn:microsoft.com/office/officeart/2005/8/layout/hierarchy1"/>
    <dgm:cxn modelId="{5A8165BF-419D-47F6-A695-9DD02670A485}" type="presParOf" srcId="{A33227C2-A6E9-44B6-BB79-8199D599E242}" destId="{E88976B7-AB84-4882-9D99-3F191EF8609C}" srcOrd="0" destOrd="0" presId="urn:microsoft.com/office/officeart/2005/8/layout/hierarchy1"/>
    <dgm:cxn modelId="{9D2B97FA-BF66-498A-B815-8F4D80EE1501}" type="presParOf" srcId="{A33227C2-A6E9-44B6-BB79-8199D599E242}" destId="{8AC32689-A117-4D21-BAD7-B67002E9CECC}" srcOrd="1" destOrd="0" presId="urn:microsoft.com/office/officeart/2005/8/layout/hierarchy1"/>
    <dgm:cxn modelId="{AFA7FA95-6759-4C18-BCCF-7A0C13F37666}" type="presParOf" srcId="{8AC32689-A117-4D21-BAD7-B67002E9CECC}" destId="{6A987813-F3F8-40AB-B577-9D124A6658EF}" srcOrd="0" destOrd="0" presId="urn:microsoft.com/office/officeart/2005/8/layout/hierarchy1"/>
    <dgm:cxn modelId="{F6A7462F-E4EB-4516-90A5-CC591E4BA5D9}" type="presParOf" srcId="{6A987813-F3F8-40AB-B577-9D124A6658EF}" destId="{D214D18A-5B43-4CD7-A8EE-D9B82518E62F}" srcOrd="0" destOrd="0" presId="urn:microsoft.com/office/officeart/2005/8/layout/hierarchy1"/>
    <dgm:cxn modelId="{6DF1987F-68E1-4DC3-B382-BD44D4911E10}" type="presParOf" srcId="{6A987813-F3F8-40AB-B577-9D124A6658EF}" destId="{2149D151-4518-4B32-AEA9-340087B1726B}" srcOrd="1" destOrd="0" presId="urn:microsoft.com/office/officeart/2005/8/layout/hierarchy1"/>
    <dgm:cxn modelId="{8443C8D1-DC5E-4581-AA0D-1EEAB72EF2D2}" type="presParOf" srcId="{8AC32689-A117-4D21-BAD7-B67002E9CECC}" destId="{FF23C838-BCDE-4BB8-9E59-F3A89421B9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5065D8-1C1F-413A-918E-A01721F4ED3C}" type="doc">
      <dgm:prSet loTypeId="urn:microsoft.com/office/officeart/2005/8/layout/hList6" loCatId="list" qsTypeId="urn:microsoft.com/office/officeart/2005/8/quickstyle/3d1" qsCatId="3D" csTypeId="urn:microsoft.com/office/officeart/2005/8/colors/accent2_4" csCatId="accent2"/>
      <dgm:spPr/>
      <dgm:t>
        <a:bodyPr/>
        <a:lstStyle/>
        <a:p>
          <a:endParaRPr lang="en-GB"/>
        </a:p>
      </dgm:t>
    </dgm:pt>
    <dgm:pt modelId="{88A92729-CED8-4250-9190-91391224E0A3}">
      <dgm:prSet/>
      <dgm:spPr/>
      <dgm:t>
        <a:bodyPr/>
        <a:lstStyle/>
        <a:p>
          <a:pPr rtl="0"/>
          <a:r>
            <a:rPr lang="en-GB" b="1" smtClean="0"/>
            <a:t>Champion</a:t>
          </a:r>
          <a:r>
            <a:rPr lang="en-GB" smtClean="0"/>
            <a:t>: Develop a culture of rural innovation</a:t>
          </a:r>
          <a:endParaRPr lang="en-GB"/>
        </a:p>
      </dgm:t>
    </dgm:pt>
    <dgm:pt modelId="{BDFDBED8-A1D7-41FE-9536-073F3C36E4F2}" type="parTrans" cxnId="{8E62A9D1-BF57-4A34-9408-36533537B859}">
      <dgm:prSet/>
      <dgm:spPr/>
      <dgm:t>
        <a:bodyPr/>
        <a:lstStyle/>
        <a:p>
          <a:endParaRPr lang="en-GB"/>
        </a:p>
      </dgm:t>
    </dgm:pt>
    <dgm:pt modelId="{12B36B75-6B53-4E05-B6A2-741525485AA3}" type="sibTrans" cxnId="{8E62A9D1-BF57-4A34-9408-36533537B859}">
      <dgm:prSet/>
      <dgm:spPr/>
      <dgm:t>
        <a:bodyPr/>
        <a:lstStyle/>
        <a:p>
          <a:endParaRPr lang="en-GB"/>
        </a:p>
      </dgm:t>
    </dgm:pt>
    <dgm:pt modelId="{F6D20FF2-09A3-4BB2-AD21-BE16B20F5815}">
      <dgm:prSet/>
      <dgm:spPr/>
      <dgm:t>
        <a:bodyPr/>
        <a:lstStyle/>
        <a:p>
          <a:pPr rtl="0"/>
          <a:r>
            <a:rPr lang="en-GB" b="1" smtClean="0"/>
            <a:t>Empower</a:t>
          </a:r>
          <a:r>
            <a:rPr lang="en-GB" smtClean="0"/>
            <a:t>: Raise awareness, build capacity &amp; capability to engage in rural entrepreneurship &amp; innovation </a:t>
          </a:r>
          <a:endParaRPr lang="en-GB"/>
        </a:p>
      </dgm:t>
    </dgm:pt>
    <dgm:pt modelId="{88D3BF5F-D3E1-410F-AB43-9B7EA5D44E6B}" type="parTrans" cxnId="{B1553CAE-717E-478F-B1F6-A4B06FCEA771}">
      <dgm:prSet/>
      <dgm:spPr/>
      <dgm:t>
        <a:bodyPr/>
        <a:lstStyle/>
        <a:p>
          <a:endParaRPr lang="en-GB"/>
        </a:p>
      </dgm:t>
    </dgm:pt>
    <dgm:pt modelId="{BE1BF9E2-A291-442E-ACFF-ACB83FA7AA63}" type="sibTrans" cxnId="{B1553CAE-717E-478F-B1F6-A4B06FCEA771}">
      <dgm:prSet/>
      <dgm:spPr/>
      <dgm:t>
        <a:bodyPr/>
        <a:lstStyle/>
        <a:p>
          <a:endParaRPr lang="en-GB"/>
        </a:p>
      </dgm:t>
    </dgm:pt>
    <dgm:pt modelId="{18E64368-AD1A-49B0-BAFE-5FD4C3C13276}">
      <dgm:prSet/>
      <dgm:spPr/>
      <dgm:t>
        <a:bodyPr/>
        <a:lstStyle/>
        <a:p>
          <a:pPr rtl="0"/>
          <a:r>
            <a:rPr lang="en-GB" b="1" dirty="0" smtClean="0"/>
            <a:t>Enable</a:t>
          </a:r>
          <a:r>
            <a:rPr lang="en-GB" dirty="0" smtClean="0"/>
            <a:t>: Invest in and develop our rural economy</a:t>
          </a:r>
          <a:endParaRPr lang="en-GB" dirty="0"/>
        </a:p>
      </dgm:t>
    </dgm:pt>
    <dgm:pt modelId="{DCE6B1F5-E598-4727-B6BF-766CD5F8AC3E}" type="parTrans" cxnId="{6700E5CC-38A7-47AE-806F-CB17D69DA39F}">
      <dgm:prSet/>
      <dgm:spPr/>
      <dgm:t>
        <a:bodyPr/>
        <a:lstStyle/>
        <a:p>
          <a:endParaRPr lang="en-GB"/>
        </a:p>
      </dgm:t>
    </dgm:pt>
    <dgm:pt modelId="{53A4E68B-AF7D-4D97-8F93-C9CCCA150E2D}" type="sibTrans" cxnId="{6700E5CC-38A7-47AE-806F-CB17D69DA39F}">
      <dgm:prSet/>
      <dgm:spPr/>
      <dgm:t>
        <a:bodyPr/>
        <a:lstStyle/>
        <a:p>
          <a:endParaRPr lang="en-GB"/>
        </a:p>
      </dgm:t>
    </dgm:pt>
    <dgm:pt modelId="{AB753C5C-B26F-49C9-BE5B-E418BEEF00B8}" type="pres">
      <dgm:prSet presAssocID="{095065D8-1C1F-413A-918E-A01721F4ED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07A3A53-A0E4-4AEA-80E5-D89A71979E3A}" type="pres">
      <dgm:prSet presAssocID="{88A92729-CED8-4250-9190-91391224E0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B4B7E6-E37B-414D-8AC3-5D680FC1B82B}" type="pres">
      <dgm:prSet presAssocID="{12B36B75-6B53-4E05-B6A2-741525485AA3}" presName="sibTrans" presStyleCnt="0"/>
      <dgm:spPr/>
    </dgm:pt>
    <dgm:pt modelId="{BD5BAA67-CD4C-4620-B255-DE0F96DCE8EA}" type="pres">
      <dgm:prSet presAssocID="{F6D20FF2-09A3-4BB2-AD21-BE16B20F58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37F653-8A0E-47C2-B50E-12A37A8B20F5}" type="pres">
      <dgm:prSet presAssocID="{BE1BF9E2-A291-442E-ACFF-ACB83FA7AA63}" presName="sibTrans" presStyleCnt="0"/>
      <dgm:spPr/>
    </dgm:pt>
    <dgm:pt modelId="{DBF73845-97B5-4FEE-A111-AFA0F974E79F}" type="pres">
      <dgm:prSet presAssocID="{18E64368-AD1A-49B0-BAFE-5FD4C3C132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1553CAE-717E-478F-B1F6-A4B06FCEA771}" srcId="{095065D8-1C1F-413A-918E-A01721F4ED3C}" destId="{F6D20FF2-09A3-4BB2-AD21-BE16B20F5815}" srcOrd="1" destOrd="0" parTransId="{88D3BF5F-D3E1-410F-AB43-9B7EA5D44E6B}" sibTransId="{BE1BF9E2-A291-442E-ACFF-ACB83FA7AA63}"/>
    <dgm:cxn modelId="{1B6239AA-587A-40F2-9D87-51993ED2B77E}" type="presOf" srcId="{F6D20FF2-09A3-4BB2-AD21-BE16B20F5815}" destId="{BD5BAA67-CD4C-4620-B255-DE0F96DCE8EA}" srcOrd="0" destOrd="0" presId="urn:microsoft.com/office/officeart/2005/8/layout/hList6"/>
    <dgm:cxn modelId="{6BB844DD-8937-4077-8367-183A8B412738}" type="presOf" srcId="{095065D8-1C1F-413A-918E-A01721F4ED3C}" destId="{AB753C5C-B26F-49C9-BE5B-E418BEEF00B8}" srcOrd="0" destOrd="0" presId="urn:microsoft.com/office/officeart/2005/8/layout/hList6"/>
    <dgm:cxn modelId="{7B115E40-3FFD-4E7D-85C5-A701A469468B}" type="presOf" srcId="{88A92729-CED8-4250-9190-91391224E0A3}" destId="{807A3A53-A0E4-4AEA-80E5-D89A71979E3A}" srcOrd="0" destOrd="0" presId="urn:microsoft.com/office/officeart/2005/8/layout/hList6"/>
    <dgm:cxn modelId="{8E62A9D1-BF57-4A34-9408-36533537B859}" srcId="{095065D8-1C1F-413A-918E-A01721F4ED3C}" destId="{88A92729-CED8-4250-9190-91391224E0A3}" srcOrd="0" destOrd="0" parTransId="{BDFDBED8-A1D7-41FE-9536-073F3C36E4F2}" sibTransId="{12B36B75-6B53-4E05-B6A2-741525485AA3}"/>
    <dgm:cxn modelId="{6700E5CC-38A7-47AE-806F-CB17D69DA39F}" srcId="{095065D8-1C1F-413A-918E-A01721F4ED3C}" destId="{18E64368-AD1A-49B0-BAFE-5FD4C3C13276}" srcOrd="2" destOrd="0" parTransId="{DCE6B1F5-E598-4727-B6BF-766CD5F8AC3E}" sibTransId="{53A4E68B-AF7D-4D97-8F93-C9CCCA150E2D}"/>
    <dgm:cxn modelId="{D3903133-21A3-405D-B6F3-53DC6F7DA2E0}" type="presOf" srcId="{18E64368-AD1A-49B0-BAFE-5FD4C3C13276}" destId="{DBF73845-97B5-4FEE-A111-AFA0F974E79F}" srcOrd="0" destOrd="0" presId="urn:microsoft.com/office/officeart/2005/8/layout/hList6"/>
    <dgm:cxn modelId="{908D265D-C3F8-4BE5-BD65-50CF98B1401A}" type="presParOf" srcId="{AB753C5C-B26F-49C9-BE5B-E418BEEF00B8}" destId="{807A3A53-A0E4-4AEA-80E5-D89A71979E3A}" srcOrd="0" destOrd="0" presId="urn:microsoft.com/office/officeart/2005/8/layout/hList6"/>
    <dgm:cxn modelId="{0AD3D721-05EA-4F70-8732-A7128A540AA3}" type="presParOf" srcId="{AB753C5C-B26F-49C9-BE5B-E418BEEF00B8}" destId="{BBB4B7E6-E37B-414D-8AC3-5D680FC1B82B}" srcOrd="1" destOrd="0" presId="urn:microsoft.com/office/officeart/2005/8/layout/hList6"/>
    <dgm:cxn modelId="{025C03CA-F4AD-44F2-AF37-825BEE4CE995}" type="presParOf" srcId="{AB753C5C-B26F-49C9-BE5B-E418BEEF00B8}" destId="{BD5BAA67-CD4C-4620-B255-DE0F96DCE8EA}" srcOrd="2" destOrd="0" presId="urn:microsoft.com/office/officeart/2005/8/layout/hList6"/>
    <dgm:cxn modelId="{225767F6-108D-441E-992C-E206196A45DA}" type="presParOf" srcId="{AB753C5C-B26F-49C9-BE5B-E418BEEF00B8}" destId="{1737F653-8A0E-47C2-B50E-12A37A8B20F5}" srcOrd="3" destOrd="0" presId="urn:microsoft.com/office/officeart/2005/8/layout/hList6"/>
    <dgm:cxn modelId="{9B6AF853-3D47-4D1A-AB33-E131799BD422}" type="presParOf" srcId="{AB753C5C-B26F-49C9-BE5B-E418BEEF00B8}" destId="{DBF73845-97B5-4FEE-A111-AFA0F974E79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09CC44-AFFD-46E3-B58A-3AFB39CC11C6}" type="doc">
      <dgm:prSet loTypeId="urn:microsoft.com/office/officeart/2005/8/layout/hList6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8865E01-CD6A-4FBD-8AC7-755DBE22A0EC}">
      <dgm:prSet phldrT="[Text]" custT="1"/>
      <dgm:spPr/>
      <dgm:t>
        <a:bodyPr/>
        <a:lstStyle/>
        <a:p>
          <a:r>
            <a:rPr lang="en-GB" sz="1700" b="1" dirty="0" smtClean="0"/>
            <a:t>Visitor</a:t>
          </a:r>
          <a:r>
            <a:rPr lang="en-GB" sz="1700" dirty="0" smtClean="0"/>
            <a:t>: Encourage &amp; support the delivery of compelling year-round, authentic visitor products &amp; experiences of a quality that will provide international stand out for NI</a:t>
          </a:r>
          <a:endParaRPr lang="en-GB" sz="1700" dirty="0"/>
        </a:p>
      </dgm:t>
    </dgm:pt>
    <dgm:pt modelId="{4599FAE1-7A88-41A6-9EB1-82CA56B08823}" type="parTrans" cxnId="{4C5D761B-EC9D-4E8B-B783-327F16B28A26}">
      <dgm:prSet/>
      <dgm:spPr/>
      <dgm:t>
        <a:bodyPr/>
        <a:lstStyle/>
        <a:p>
          <a:endParaRPr lang="en-GB"/>
        </a:p>
      </dgm:t>
    </dgm:pt>
    <dgm:pt modelId="{D3D503A9-5010-43A6-BF13-79E75DBE2393}" type="sibTrans" cxnId="{4C5D761B-EC9D-4E8B-B783-327F16B28A26}">
      <dgm:prSet/>
      <dgm:spPr/>
      <dgm:t>
        <a:bodyPr/>
        <a:lstStyle/>
        <a:p>
          <a:endParaRPr lang="en-GB"/>
        </a:p>
      </dgm:t>
    </dgm:pt>
    <dgm:pt modelId="{8B62812B-E2B9-485E-97BB-01197E9E85E1}">
      <dgm:prSet custT="1"/>
      <dgm:spPr/>
      <dgm:t>
        <a:bodyPr/>
        <a:lstStyle/>
        <a:p>
          <a:r>
            <a:rPr lang="en-GB" sz="1700" b="1" dirty="0" smtClean="0"/>
            <a:t>Industry</a:t>
          </a:r>
          <a:r>
            <a:rPr lang="en-GB" sz="1700" dirty="0" smtClean="0"/>
            <a:t>: Support a rural tourism sector that is commercially focused &amp; achieves sustainable levels of growth &amp; prosperity</a:t>
          </a:r>
          <a:endParaRPr lang="en-GB" sz="1700" b="1" dirty="0"/>
        </a:p>
      </dgm:t>
    </dgm:pt>
    <dgm:pt modelId="{F2A46F4D-BDD2-49B6-AD97-C242502736DD}" type="parTrans" cxnId="{42ED88A1-A105-445C-A80F-3393064FC5CA}">
      <dgm:prSet/>
      <dgm:spPr/>
      <dgm:t>
        <a:bodyPr/>
        <a:lstStyle/>
        <a:p>
          <a:endParaRPr lang="en-GB"/>
        </a:p>
      </dgm:t>
    </dgm:pt>
    <dgm:pt modelId="{80503155-3C2B-4BF2-BF37-E5014EE36240}" type="sibTrans" cxnId="{42ED88A1-A105-445C-A80F-3393064FC5CA}">
      <dgm:prSet/>
      <dgm:spPr/>
      <dgm:t>
        <a:bodyPr/>
        <a:lstStyle/>
        <a:p>
          <a:endParaRPr lang="en-GB"/>
        </a:p>
      </dgm:t>
    </dgm:pt>
    <dgm:pt modelId="{C039B1D6-4661-4F94-A55D-309E57161F6E}">
      <dgm:prSet phldrT="[Text]" custT="1"/>
      <dgm:spPr/>
      <dgm:t>
        <a:bodyPr/>
        <a:lstStyle/>
        <a:p>
          <a:r>
            <a:rPr lang="en-GB" sz="1700" b="1" dirty="0" smtClean="0"/>
            <a:t>Community</a:t>
          </a:r>
          <a:r>
            <a:rPr lang="en-GB" sz="1700" dirty="0" smtClean="0"/>
            <a:t>: Facilitate welcoming and supportive rural communities to play an enhanced role in developing &amp; managing tourism in their locality, thereby strengthening, benefitting &amp; enriching local areas</a:t>
          </a:r>
          <a:endParaRPr lang="en-GB" sz="1700" b="1" dirty="0"/>
        </a:p>
      </dgm:t>
    </dgm:pt>
    <dgm:pt modelId="{664566AA-FF85-4583-910B-DB07CEA5BD2A}" type="parTrans" cxnId="{7EEB0214-385B-4875-91FD-40B4A74F0A1D}">
      <dgm:prSet/>
      <dgm:spPr/>
      <dgm:t>
        <a:bodyPr/>
        <a:lstStyle/>
        <a:p>
          <a:endParaRPr lang="en-GB"/>
        </a:p>
      </dgm:t>
    </dgm:pt>
    <dgm:pt modelId="{EA8A5134-66A0-403A-8949-8694E94C5969}" type="sibTrans" cxnId="{7EEB0214-385B-4875-91FD-40B4A74F0A1D}">
      <dgm:prSet/>
      <dgm:spPr/>
      <dgm:t>
        <a:bodyPr/>
        <a:lstStyle/>
        <a:p>
          <a:endParaRPr lang="en-GB"/>
        </a:p>
      </dgm:t>
    </dgm:pt>
    <dgm:pt modelId="{7DE9D24E-2A76-4FD0-8669-9937844944B4}">
      <dgm:prSet custT="1"/>
      <dgm:spPr/>
      <dgm:t>
        <a:bodyPr/>
        <a:lstStyle/>
        <a:p>
          <a:r>
            <a:rPr lang="en-GB" sz="1700" b="1" dirty="0" smtClean="0"/>
            <a:t>Environment: </a:t>
          </a:r>
          <a:r>
            <a:rPr lang="en-GB" sz="1700" b="0" dirty="0" smtClean="0"/>
            <a:t>Recognise, value, protect &amp; enhance Northern Ireland’s natural, cultural &amp; historic built environment as the cornerstone of its rural tourism</a:t>
          </a:r>
          <a:endParaRPr lang="en-GB" sz="1700" b="0" dirty="0"/>
        </a:p>
      </dgm:t>
    </dgm:pt>
    <dgm:pt modelId="{1D443950-F826-4E0A-9EC9-F56790F5750E}" type="parTrans" cxnId="{2A9D69AE-AF03-4C02-B5A6-E72A038A5464}">
      <dgm:prSet/>
      <dgm:spPr/>
      <dgm:t>
        <a:bodyPr/>
        <a:lstStyle/>
        <a:p>
          <a:endParaRPr lang="en-GB"/>
        </a:p>
      </dgm:t>
    </dgm:pt>
    <dgm:pt modelId="{DE5B0DAC-20AA-4A19-AC53-9C0D8E2BECED}" type="sibTrans" cxnId="{2A9D69AE-AF03-4C02-B5A6-E72A038A5464}">
      <dgm:prSet/>
      <dgm:spPr/>
      <dgm:t>
        <a:bodyPr/>
        <a:lstStyle/>
        <a:p>
          <a:endParaRPr lang="en-GB"/>
        </a:p>
      </dgm:t>
    </dgm:pt>
    <dgm:pt modelId="{460C7126-3B53-439D-98B0-B2D4B0DCD1A2}" type="pres">
      <dgm:prSet presAssocID="{C109CC44-AFFD-46E3-B58A-3AFB39CC11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C79AEE-17E9-44C6-AD6C-E38D61F45425}" type="pres">
      <dgm:prSet presAssocID="{58865E01-CD6A-4FBD-8AC7-755DBE22A0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D4D3B5-C372-485A-9605-3F298B205230}" type="pres">
      <dgm:prSet presAssocID="{D3D503A9-5010-43A6-BF13-79E75DBE2393}" presName="sibTrans" presStyleCnt="0"/>
      <dgm:spPr/>
    </dgm:pt>
    <dgm:pt modelId="{82ED0FD5-E634-4AF1-BCD2-7E481C12B8FA}" type="pres">
      <dgm:prSet presAssocID="{8B62812B-E2B9-485E-97BB-01197E9E85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5AD822-ECC5-4718-AC39-CE92CCC11AF0}" type="pres">
      <dgm:prSet presAssocID="{80503155-3C2B-4BF2-BF37-E5014EE36240}" presName="sibTrans" presStyleCnt="0"/>
      <dgm:spPr/>
    </dgm:pt>
    <dgm:pt modelId="{1E767C13-B6D8-4149-8960-D06B4DCCB5CD}" type="pres">
      <dgm:prSet presAssocID="{C039B1D6-4661-4F94-A55D-309E57161F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B086E5-3121-44BA-AD9C-44CB15080F84}" type="pres">
      <dgm:prSet presAssocID="{EA8A5134-66A0-403A-8949-8694E94C5969}" presName="sibTrans" presStyleCnt="0"/>
      <dgm:spPr/>
    </dgm:pt>
    <dgm:pt modelId="{9407B85D-A0C9-42F0-B383-43FE19D823C3}" type="pres">
      <dgm:prSet presAssocID="{7DE9D24E-2A76-4FD0-8669-9937844944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5D761B-EC9D-4E8B-B783-327F16B28A26}" srcId="{C109CC44-AFFD-46E3-B58A-3AFB39CC11C6}" destId="{58865E01-CD6A-4FBD-8AC7-755DBE22A0EC}" srcOrd="0" destOrd="0" parTransId="{4599FAE1-7A88-41A6-9EB1-82CA56B08823}" sibTransId="{D3D503A9-5010-43A6-BF13-79E75DBE2393}"/>
    <dgm:cxn modelId="{2A9D69AE-AF03-4C02-B5A6-E72A038A5464}" srcId="{C109CC44-AFFD-46E3-B58A-3AFB39CC11C6}" destId="{7DE9D24E-2A76-4FD0-8669-9937844944B4}" srcOrd="3" destOrd="0" parTransId="{1D443950-F826-4E0A-9EC9-F56790F5750E}" sibTransId="{DE5B0DAC-20AA-4A19-AC53-9C0D8E2BECED}"/>
    <dgm:cxn modelId="{1545A000-9791-49C8-B1DE-9F97FAB46D31}" type="presOf" srcId="{7DE9D24E-2A76-4FD0-8669-9937844944B4}" destId="{9407B85D-A0C9-42F0-B383-43FE19D823C3}" srcOrd="0" destOrd="0" presId="urn:microsoft.com/office/officeart/2005/8/layout/hList6"/>
    <dgm:cxn modelId="{0BB8165D-7EF2-4630-BC6D-9A79992BCB3C}" type="presOf" srcId="{58865E01-CD6A-4FBD-8AC7-755DBE22A0EC}" destId="{5BC79AEE-17E9-44C6-AD6C-E38D61F45425}" srcOrd="0" destOrd="0" presId="urn:microsoft.com/office/officeart/2005/8/layout/hList6"/>
    <dgm:cxn modelId="{38766E26-D601-4A3B-8B7D-F52F24C527DE}" type="presOf" srcId="{8B62812B-E2B9-485E-97BB-01197E9E85E1}" destId="{82ED0FD5-E634-4AF1-BCD2-7E481C12B8FA}" srcOrd="0" destOrd="0" presId="urn:microsoft.com/office/officeart/2005/8/layout/hList6"/>
    <dgm:cxn modelId="{78BFF1E4-498C-48C6-9F54-ED8C5D6845CF}" type="presOf" srcId="{C039B1D6-4661-4F94-A55D-309E57161F6E}" destId="{1E767C13-B6D8-4149-8960-D06B4DCCB5CD}" srcOrd="0" destOrd="0" presId="urn:microsoft.com/office/officeart/2005/8/layout/hList6"/>
    <dgm:cxn modelId="{5F30CE7F-CF77-4266-993D-B63C350A684A}" type="presOf" srcId="{C109CC44-AFFD-46E3-B58A-3AFB39CC11C6}" destId="{460C7126-3B53-439D-98B0-B2D4B0DCD1A2}" srcOrd="0" destOrd="0" presId="urn:microsoft.com/office/officeart/2005/8/layout/hList6"/>
    <dgm:cxn modelId="{7EEB0214-385B-4875-91FD-40B4A74F0A1D}" srcId="{C109CC44-AFFD-46E3-B58A-3AFB39CC11C6}" destId="{C039B1D6-4661-4F94-A55D-309E57161F6E}" srcOrd="2" destOrd="0" parTransId="{664566AA-FF85-4583-910B-DB07CEA5BD2A}" sibTransId="{EA8A5134-66A0-403A-8949-8694E94C5969}"/>
    <dgm:cxn modelId="{42ED88A1-A105-445C-A80F-3393064FC5CA}" srcId="{C109CC44-AFFD-46E3-B58A-3AFB39CC11C6}" destId="{8B62812B-E2B9-485E-97BB-01197E9E85E1}" srcOrd="1" destOrd="0" parTransId="{F2A46F4D-BDD2-49B6-AD97-C242502736DD}" sibTransId="{80503155-3C2B-4BF2-BF37-E5014EE36240}"/>
    <dgm:cxn modelId="{8D6EE360-3F81-4D89-95CE-05208E01EEA5}" type="presParOf" srcId="{460C7126-3B53-439D-98B0-B2D4B0DCD1A2}" destId="{5BC79AEE-17E9-44C6-AD6C-E38D61F45425}" srcOrd="0" destOrd="0" presId="urn:microsoft.com/office/officeart/2005/8/layout/hList6"/>
    <dgm:cxn modelId="{662FB022-5D46-4562-937C-9C44F9DA0A8A}" type="presParOf" srcId="{460C7126-3B53-439D-98B0-B2D4B0DCD1A2}" destId="{2DD4D3B5-C372-485A-9605-3F298B205230}" srcOrd="1" destOrd="0" presId="urn:microsoft.com/office/officeart/2005/8/layout/hList6"/>
    <dgm:cxn modelId="{96A0DDDF-2595-4A86-846F-CB94DDCA4FBB}" type="presParOf" srcId="{460C7126-3B53-439D-98B0-B2D4B0DCD1A2}" destId="{82ED0FD5-E634-4AF1-BCD2-7E481C12B8FA}" srcOrd="2" destOrd="0" presId="urn:microsoft.com/office/officeart/2005/8/layout/hList6"/>
    <dgm:cxn modelId="{183AAC76-0B97-4289-923A-3E82ED7E8172}" type="presParOf" srcId="{460C7126-3B53-439D-98B0-B2D4B0DCD1A2}" destId="{4C5AD822-ECC5-4718-AC39-CE92CCC11AF0}" srcOrd="3" destOrd="0" presId="urn:microsoft.com/office/officeart/2005/8/layout/hList6"/>
    <dgm:cxn modelId="{56FAC068-B000-4A1D-9528-66DCDC0EC001}" type="presParOf" srcId="{460C7126-3B53-439D-98B0-B2D4B0DCD1A2}" destId="{1E767C13-B6D8-4149-8960-D06B4DCCB5CD}" srcOrd="4" destOrd="0" presId="urn:microsoft.com/office/officeart/2005/8/layout/hList6"/>
    <dgm:cxn modelId="{83298C54-36BF-4A30-B5A1-A2E4054C8522}" type="presParOf" srcId="{460C7126-3B53-439D-98B0-B2D4B0DCD1A2}" destId="{2DB086E5-3121-44BA-AD9C-44CB15080F84}" srcOrd="5" destOrd="0" presId="urn:microsoft.com/office/officeart/2005/8/layout/hList6"/>
    <dgm:cxn modelId="{1C1D1BC9-C51B-4879-B7FE-2167573ACF69}" type="presParOf" srcId="{460C7126-3B53-439D-98B0-B2D4B0DCD1A2}" destId="{9407B85D-A0C9-42F0-B383-43FE19D823C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09CC44-AFFD-46E3-B58A-3AFB39CC11C6}" type="doc">
      <dgm:prSet loTypeId="urn:microsoft.com/office/officeart/2005/8/layout/hList6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8865E01-CD6A-4FBD-8AC7-755DBE22A0EC}">
      <dgm:prSet phldrT="[Text]" custT="1"/>
      <dgm:spPr/>
      <dgm:t>
        <a:bodyPr/>
        <a:lstStyle/>
        <a:p>
          <a:r>
            <a:rPr lang="en-GB" sz="1600" b="1" dirty="0" smtClean="0"/>
            <a:t>Reduce</a:t>
          </a:r>
          <a:r>
            <a:rPr lang="en-GB" sz="1600" dirty="0" smtClean="0"/>
            <a:t>: Establish effective approaches to reducing loneliness &amp; social exclusion in rural areas, to minimise the impacts of social isolation &amp; to promote the health and wellbeing of rural dwellers</a:t>
          </a:r>
          <a:endParaRPr lang="en-GB" sz="1600" dirty="0"/>
        </a:p>
      </dgm:t>
    </dgm:pt>
    <dgm:pt modelId="{4599FAE1-7A88-41A6-9EB1-82CA56B08823}" type="parTrans" cxnId="{4C5D761B-EC9D-4E8B-B783-327F16B28A26}">
      <dgm:prSet/>
      <dgm:spPr/>
      <dgm:t>
        <a:bodyPr/>
        <a:lstStyle/>
        <a:p>
          <a:endParaRPr lang="en-GB"/>
        </a:p>
      </dgm:t>
    </dgm:pt>
    <dgm:pt modelId="{D3D503A9-5010-43A6-BF13-79E75DBE2393}" type="sibTrans" cxnId="{4C5D761B-EC9D-4E8B-B783-327F16B28A26}">
      <dgm:prSet/>
      <dgm:spPr/>
      <dgm:t>
        <a:bodyPr/>
        <a:lstStyle/>
        <a:p>
          <a:endParaRPr lang="en-GB"/>
        </a:p>
      </dgm:t>
    </dgm:pt>
    <dgm:pt modelId="{6879188B-7B2A-4308-8833-2E75B371166A}">
      <dgm:prSet custT="1"/>
      <dgm:spPr/>
      <dgm:t>
        <a:bodyPr/>
        <a:lstStyle/>
        <a:p>
          <a:r>
            <a:rPr lang="en-GB" sz="1600" b="1" dirty="0" smtClean="0"/>
            <a:t>Community Assets</a:t>
          </a:r>
          <a:r>
            <a:rPr lang="en-GB" sz="1600" dirty="0" smtClean="0"/>
            <a:t>: Support the strategic development of existing rural community assets as places where people can meet, interact, access services &amp; enhance their health and wellbeing</a:t>
          </a:r>
          <a:endParaRPr lang="en-GB" sz="1600" dirty="0"/>
        </a:p>
      </dgm:t>
    </dgm:pt>
    <dgm:pt modelId="{E1CAF6F4-ECB0-4AA9-84F0-8EC1D17FA597}" type="parTrans" cxnId="{12B58059-FEE4-45D2-BA33-0710FD00E8F8}">
      <dgm:prSet/>
      <dgm:spPr/>
      <dgm:t>
        <a:bodyPr/>
        <a:lstStyle/>
        <a:p>
          <a:endParaRPr lang="en-GB"/>
        </a:p>
      </dgm:t>
    </dgm:pt>
    <dgm:pt modelId="{79DACA6F-762B-4518-A2A7-7B81698C0324}" type="sibTrans" cxnId="{12B58059-FEE4-45D2-BA33-0710FD00E8F8}">
      <dgm:prSet/>
      <dgm:spPr/>
      <dgm:t>
        <a:bodyPr/>
        <a:lstStyle/>
        <a:p>
          <a:endParaRPr lang="en-GB"/>
        </a:p>
      </dgm:t>
    </dgm:pt>
    <dgm:pt modelId="{64828596-6665-4506-9208-B1D16D93F8B7}">
      <dgm:prSet phldrT="[Text]" custT="1"/>
      <dgm:spPr/>
      <dgm:t>
        <a:bodyPr/>
        <a:lstStyle/>
        <a:p>
          <a:r>
            <a:rPr lang="en-GB" sz="1600" b="1" dirty="0" smtClean="0"/>
            <a:t>Champion</a:t>
          </a:r>
          <a:r>
            <a:rPr lang="en-GB" sz="1600" dirty="0" smtClean="0"/>
            <a:t>: Champion awareness &amp; understanding of rural social exclusion, isolation &amp; loneliness   </a:t>
          </a:r>
        </a:p>
        <a:p>
          <a:r>
            <a:rPr lang="en-GB" sz="1600" dirty="0" smtClean="0"/>
            <a:t>                                                          </a:t>
          </a:r>
          <a:r>
            <a:rPr lang="en-GB" sz="1600" b="1" dirty="0" smtClean="0"/>
            <a:t>Sustain</a:t>
          </a:r>
          <a:r>
            <a:rPr lang="en-GB" sz="1600" dirty="0" smtClean="0"/>
            <a:t>: Sustain the future viability of villages as social &amp; economic centres</a:t>
          </a:r>
          <a:endParaRPr lang="en-GB" sz="1600" dirty="0"/>
        </a:p>
      </dgm:t>
    </dgm:pt>
    <dgm:pt modelId="{7F4A4C56-503F-45FE-8737-AD55546B76EF}" type="parTrans" cxnId="{E4F73CB5-644B-488B-A4B0-254623B906CA}">
      <dgm:prSet/>
      <dgm:spPr/>
      <dgm:t>
        <a:bodyPr/>
        <a:lstStyle/>
        <a:p>
          <a:endParaRPr lang="en-GB"/>
        </a:p>
      </dgm:t>
    </dgm:pt>
    <dgm:pt modelId="{1929BD92-ADF9-410F-9F72-D774C4B842DF}" type="sibTrans" cxnId="{E4F73CB5-644B-488B-A4B0-254623B906CA}">
      <dgm:prSet/>
      <dgm:spPr/>
      <dgm:t>
        <a:bodyPr/>
        <a:lstStyle/>
        <a:p>
          <a:endParaRPr lang="en-GB"/>
        </a:p>
      </dgm:t>
    </dgm:pt>
    <dgm:pt modelId="{73EC872D-6C9C-487B-A186-6FFE8D565106}">
      <dgm:prSet custT="1"/>
      <dgm:spPr/>
      <dgm:t>
        <a:bodyPr/>
        <a:lstStyle/>
        <a:p>
          <a:r>
            <a:rPr lang="en-GB" sz="1550" b="1" dirty="0" smtClean="0"/>
            <a:t>Build Capacity</a:t>
          </a:r>
          <a:r>
            <a:rPr lang="en-GB" sz="1550" dirty="0" smtClean="0"/>
            <a:t>: Support a rural dimension within the work of other organisations which are promoting positive health &amp; wellbeing, addressing social exclusion, isolation &amp; loneliness &amp; build the capacity of rural organisations &amp; people to develop their activities in this area</a:t>
          </a:r>
          <a:endParaRPr lang="en-GB" sz="1550" b="1" dirty="0"/>
        </a:p>
      </dgm:t>
    </dgm:pt>
    <dgm:pt modelId="{13F17DFC-9918-44AF-8D83-06E9A13DE5BB}" type="parTrans" cxnId="{D9A280F4-DB03-4FC9-B983-049C243D9F15}">
      <dgm:prSet/>
      <dgm:spPr/>
      <dgm:t>
        <a:bodyPr/>
        <a:lstStyle/>
        <a:p>
          <a:endParaRPr lang="en-GB"/>
        </a:p>
      </dgm:t>
    </dgm:pt>
    <dgm:pt modelId="{5EB05F1F-2BB7-4BC6-A31C-1369A04C84BF}" type="sibTrans" cxnId="{D9A280F4-DB03-4FC9-B983-049C243D9F15}">
      <dgm:prSet/>
      <dgm:spPr/>
      <dgm:t>
        <a:bodyPr/>
        <a:lstStyle/>
        <a:p>
          <a:endParaRPr lang="en-GB"/>
        </a:p>
      </dgm:t>
    </dgm:pt>
    <dgm:pt modelId="{9DFF852D-EBED-4351-B124-3ACFD5DAE9B4}" type="pres">
      <dgm:prSet presAssocID="{C109CC44-AFFD-46E3-B58A-3AFB39CC11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F12DF92-7673-48DA-B868-7A43AA6D0639}" type="pres">
      <dgm:prSet presAssocID="{64828596-6665-4506-9208-B1D16D93F8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774968-238D-4E64-AAEB-7ED562E0C5F4}" type="pres">
      <dgm:prSet presAssocID="{1929BD92-ADF9-410F-9F72-D774C4B842DF}" presName="sibTrans" presStyleCnt="0"/>
      <dgm:spPr/>
      <dgm:t>
        <a:bodyPr/>
        <a:lstStyle/>
        <a:p>
          <a:endParaRPr lang="en-GB"/>
        </a:p>
      </dgm:t>
    </dgm:pt>
    <dgm:pt modelId="{8B2E50FC-3B3E-4D3A-BE68-EEE31081CCC7}" type="pres">
      <dgm:prSet presAssocID="{73EC872D-6C9C-487B-A186-6FFE8D5651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971F3-F3AC-4E2D-9481-F4220A077FF1}" type="pres">
      <dgm:prSet presAssocID="{5EB05F1F-2BB7-4BC6-A31C-1369A04C84BF}" presName="sibTrans" presStyleCnt="0"/>
      <dgm:spPr/>
      <dgm:t>
        <a:bodyPr/>
        <a:lstStyle/>
        <a:p>
          <a:endParaRPr lang="en-GB"/>
        </a:p>
      </dgm:t>
    </dgm:pt>
    <dgm:pt modelId="{BE548EBB-4934-4C22-B5A9-D7121EE67813}" type="pres">
      <dgm:prSet presAssocID="{58865E01-CD6A-4FBD-8AC7-755DBE22A0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FF7B6C-B251-40CD-A77B-8F8CAF44396E}" type="pres">
      <dgm:prSet presAssocID="{D3D503A9-5010-43A6-BF13-79E75DBE2393}" presName="sibTrans" presStyleCnt="0"/>
      <dgm:spPr/>
      <dgm:t>
        <a:bodyPr/>
        <a:lstStyle/>
        <a:p>
          <a:endParaRPr lang="en-GB"/>
        </a:p>
      </dgm:t>
    </dgm:pt>
    <dgm:pt modelId="{5E02AAD2-9410-4408-9EBD-182316DF25E4}" type="pres">
      <dgm:prSet presAssocID="{6879188B-7B2A-4308-8833-2E75B371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FE8963-2901-4179-A21F-689622E2BABF}" type="presOf" srcId="{C109CC44-AFFD-46E3-B58A-3AFB39CC11C6}" destId="{9DFF852D-EBED-4351-B124-3ACFD5DAE9B4}" srcOrd="0" destOrd="0" presId="urn:microsoft.com/office/officeart/2005/8/layout/hList6"/>
    <dgm:cxn modelId="{E4F73CB5-644B-488B-A4B0-254623B906CA}" srcId="{C109CC44-AFFD-46E3-B58A-3AFB39CC11C6}" destId="{64828596-6665-4506-9208-B1D16D93F8B7}" srcOrd="0" destOrd="0" parTransId="{7F4A4C56-503F-45FE-8737-AD55546B76EF}" sibTransId="{1929BD92-ADF9-410F-9F72-D774C4B842DF}"/>
    <dgm:cxn modelId="{47733231-C0FA-40D4-A805-093CD44D7D4E}" type="presOf" srcId="{73EC872D-6C9C-487B-A186-6FFE8D565106}" destId="{8B2E50FC-3B3E-4D3A-BE68-EEE31081CCC7}" srcOrd="0" destOrd="0" presId="urn:microsoft.com/office/officeart/2005/8/layout/hList6"/>
    <dgm:cxn modelId="{4C5D761B-EC9D-4E8B-B783-327F16B28A26}" srcId="{C109CC44-AFFD-46E3-B58A-3AFB39CC11C6}" destId="{58865E01-CD6A-4FBD-8AC7-755DBE22A0EC}" srcOrd="2" destOrd="0" parTransId="{4599FAE1-7A88-41A6-9EB1-82CA56B08823}" sibTransId="{D3D503A9-5010-43A6-BF13-79E75DBE2393}"/>
    <dgm:cxn modelId="{12B58059-FEE4-45D2-BA33-0710FD00E8F8}" srcId="{C109CC44-AFFD-46E3-B58A-3AFB39CC11C6}" destId="{6879188B-7B2A-4308-8833-2E75B371166A}" srcOrd="3" destOrd="0" parTransId="{E1CAF6F4-ECB0-4AA9-84F0-8EC1D17FA597}" sibTransId="{79DACA6F-762B-4518-A2A7-7B81698C0324}"/>
    <dgm:cxn modelId="{DE40A7AE-3D39-4FBF-B712-B9C1F39F58AC}" type="presOf" srcId="{64828596-6665-4506-9208-B1D16D93F8B7}" destId="{9F12DF92-7673-48DA-B868-7A43AA6D0639}" srcOrd="0" destOrd="0" presId="urn:microsoft.com/office/officeart/2005/8/layout/hList6"/>
    <dgm:cxn modelId="{C79C48B5-3E22-413A-AC80-BD2DD78879F7}" type="presOf" srcId="{58865E01-CD6A-4FBD-8AC7-755DBE22A0EC}" destId="{BE548EBB-4934-4C22-B5A9-D7121EE67813}" srcOrd="0" destOrd="0" presId="urn:microsoft.com/office/officeart/2005/8/layout/hList6"/>
    <dgm:cxn modelId="{D9A280F4-DB03-4FC9-B983-049C243D9F15}" srcId="{C109CC44-AFFD-46E3-B58A-3AFB39CC11C6}" destId="{73EC872D-6C9C-487B-A186-6FFE8D565106}" srcOrd="1" destOrd="0" parTransId="{13F17DFC-9918-44AF-8D83-06E9A13DE5BB}" sibTransId="{5EB05F1F-2BB7-4BC6-A31C-1369A04C84BF}"/>
    <dgm:cxn modelId="{0465A81D-8EF8-4FB5-89CE-1A1CC61054EE}" type="presOf" srcId="{6879188B-7B2A-4308-8833-2E75B371166A}" destId="{5E02AAD2-9410-4408-9EBD-182316DF25E4}" srcOrd="0" destOrd="0" presId="urn:microsoft.com/office/officeart/2005/8/layout/hList6"/>
    <dgm:cxn modelId="{308A8307-9255-44E5-86F0-BE59271607BB}" type="presParOf" srcId="{9DFF852D-EBED-4351-B124-3ACFD5DAE9B4}" destId="{9F12DF92-7673-48DA-B868-7A43AA6D0639}" srcOrd="0" destOrd="0" presId="urn:microsoft.com/office/officeart/2005/8/layout/hList6"/>
    <dgm:cxn modelId="{29699CCD-E39C-416C-BDC1-4B56DE4C80E6}" type="presParOf" srcId="{9DFF852D-EBED-4351-B124-3ACFD5DAE9B4}" destId="{F9774968-238D-4E64-AAEB-7ED562E0C5F4}" srcOrd="1" destOrd="0" presId="urn:microsoft.com/office/officeart/2005/8/layout/hList6"/>
    <dgm:cxn modelId="{75AC9FCD-A5B0-46CD-BD04-81B03547603D}" type="presParOf" srcId="{9DFF852D-EBED-4351-B124-3ACFD5DAE9B4}" destId="{8B2E50FC-3B3E-4D3A-BE68-EEE31081CCC7}" srcOrd="2" destOrd="0" presId="urn:microsoft.com/office/officeart/2005/8/layout/hList6"/>
    <dgm:cxn modelId="{83740971-8343-44C5-9235-8DADD06BE1A1}" type="presParOf" srcId="{9DFF852D-EBED-4351-B124-3ACFD5DAE9B4}" destId="{C6B971F3-F3AC-4E2D-9481-F4220A077FF1}" srcOrd="3" destOrd="0" presId="urn:microsoft.com/office/officeart/2005/8/layout/hList6"/>
    <dgm:cxn modelId="{6E9E95BE-17C7-4AB8-83CD-D5CF0B4876B1}" type="presParOf" srcId="{9DFF852D-EBED-4351-B124-3ACFD5DAE9B4}" destId="{BE548EBB-4934-4C22-B5A9-D7121EE67813}" srcOrd="4" destOrd="0" presId="urn:microsoft.com/office/officeart/2005/8/layout/hList6"/>
    <dgm:cxn modelId="{B75B8836-B31F-44BC-A749-D32ED190EC8E}" type="presParOf" srcId="{9DFF852D-EBED-4351-B124-3ACFD5DAE9B4}" destId="{D4FF7B6C-B251-40CD-A77B-8F8CAF44396E}" srcOrd="5" destOrd="0" presId="urn:microsoft.com/office/officeart/2005/8/layout/hList6"/>
    <dgm:cxn modelId="{9CED025F-7574-484E-AFE6-56C5B0108760}" type="presParOf" srcId="{9DFF852D-EBED-4351-B124-3ACFD5DAE9B4}" destId="{5E02AAD2-9410-4408-9EBD-182316DF25E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09CC44-AFFD-46E3-B58A-3AFB39CC11C6}" type="doc">
      <dgm:prSet loTypeId="urn:microsoft.com/office/officeart/2005/8/layout/hList6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8865E01-CD6A-4FBD-8AC7-755DBE22A0EC}">
      <dgm:prSet phldrT="[Text]" custT="1"/>
      <dgm:spPr/>
      <dgm:t>
        <a:bodyPr/>
        <a:lstStyle/>
        <a:p>
          <a:r>
            <a:rPr lang="en-GB" sz="2000" b="1" dirty="0" smtClean="0"/>
            <a:t>Support</a:t>
          </a:r>
          <a:r>
            <a:rPr lang="en-GB" sz="2000" dirty="0" smtClean="0"/>
            <a:t>: To promote rural prosperity by providing support to non-farming rural enterprises to help increase rural business start-ups, sustainability and growth</a:t>
          </a:r>
          <a:endParaRPr lang="en-GB" sz="2000" dirty="0"/>
        </a:p>
      </dgm:t>
    </dgm:pt>
    <dgm:pt modelId="{4599FAE1-7A88-41A6-9EB1-82CA56B08823}" type="parTrans" cxnId="{4C5D761B-EC9D-4E8B-B783-327F16B28A26}">
      <dgm:prSet/>
      <dgm:spPr/>
      <dgm:t>
        <a:bodyPr/>
        <a:lstStyle/>
        <a:p>
          <a:endParaRPr lang="en-GB"/>
        </a:p>
      </dgm:t>
    </dgm:pt>
    <dgm:pt modelId="{D3D503A9-5010-43A6-BF13-79E75DBE2393}" type="sibTrans" cxnId="{4C5D761B-EC9D-4E8B-B783-327F16B28A26}">
      <dgm:prSet/>
      <dgm:spPr/>
      <dgm:t>
        <a:bodyPr/>
        <a:lstStyle/>
        <a:p>
          <a:endParaRPr lang="en-GB"/>
        </a:p>
      </dgm:t>
    </dgm:pt>
    <dgm:pt modelId="{8B62812B-E2B9-485E-97BB-01197E9E85E1}">
      <dgm:prSet custT="1"/>
      <dgm:spPr/>
      <dgm:t>
        <a:bodyPr/>
        <a:lstStyle/>
        <a:p>
          <a:r>
            <a:rPr lang="en-GB" sz="2000" b="1" dirty="0" smtClean="0"/>
            <a:t>Champion</a:t>
          </a:r>
          <a:r>
            <a:rPr lang="en-GB" sz="2000" dirty="0" smtClean="0"/>
            <a:t>: To champion the need to address the personal and practical issues which create barriers to employability for our rural dwellers</a:t>
          </a:r>
        </a:p>
      </dgm:t>
    </dgm:pt>
    <dgm:pt modelId="{F2A46F4D-BDD2-49B6-AD97-C242502736DD}" type="parTrans" cxnId="{42ED88A1-A105-445C-A80F-3393064FC5CA}">
      <dgm:prSet/>
      <dgm:spPr/>
      <dgm:t>
        <a:bodyPr/>
        <a:lstStyle/>
        <a:p>
          <a:endParaRPr lang="en-GB"/>
        </a:p>
      </dgm:t>
    </dgm:pt>
    <dgm:pt modelId="{80503155-3C2B-4BF2-BF37-E5014EE36240}" type="sibTrans" cxnId="{42ED88A1-A105-445C-A80F-3393064FC5CA}">
      <dgm:prSet/>
      <dgm:spPr/>
      <dgm:t>
        <a:bodyPr/>
        <a:lstStyle/>
        <a:p>
          <a:endParaRPr lang="en-GB"/>
        </a:p>
      </dgm:t>
    </dgm:pt>
    <dgm:pt modelId="{E1B8084D-0AA4-46DD-8825-20D97C09DF57}">
      <dgm:prSet custT="1"/>
      <dgm:spPr/>
      <dgm:t>
        <a:bodyPr/>
        <a:lstStyle/>
        <a:p>
          <a:r>
            <a:rPr lang="en-GB" sz="2000" b="1" dirty="0" smtClean="0"/>
            <a:t>Invest</a:t>
          </a:r>
          <a:r>
            <a:rPr lang="en-GB" sz="2000" dirty="0" smtClean="0"/>
            <a:t>: To invest in and develop our rural society</a:t>
          </a:r>
        </a:p>
      </dgm:t>
    </dgm:pt>
    <dgm:pt modelId="{4D19B6CB-1C6B-4F80-AE0F-07C54AE7F8E8}" type="parTrans" cxnId="{3C27A25D-924C-4D3F-8AC3-4C2C682AC2A9}">
      <dgm:prSet/>
      <dgm:spPr/>
      <dgm:t>
        <a:bodyPr/>
        <a:lstStyle/>
        <a:p>
          <a:endParaRPr lang="en-GB"/>
        </a:p>
      </dgm:t>
    </dgm:pt>
    <dgm:pt modelId="{E23EFFCD-10CE-4093-8FB0-1F956BC28B58}" type="sibTrans" cxnId="{3C27A25D-924C-4D3F-8AC3-4C2C682AC2A9}">
      <dgm:prSet/>
      <dgm:spPr/>
      <dgm:t>
        <a:bodyPr/>
        <a:lstStyle/>
        <a:p>
          <a:endParaRPr lang="en-GB"/>
        </a:p>
      </dgm:t>
    </dgm:pt>
    <dgm:pt modelId="{E6D2C155-1980-4C05-9143-9EFBC0BE60C8}" type="pres">
      <dgm:prSet presAssocID="{C109CC44-AFFD-46E3-B58A-3AFB39CC11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34694AE-F6B6-45AA-AE99-FA0F18790036}" type="pres">
      <dgm:prSet presAssocID="{58865E01-CD6A-4FBD-8AC7-755DBE22A0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5AFA1-69AF-4504-BF9B-116B77704999}" type="pres">
      <dgm:prSet presAssocID="{D3D503A9-5010-43A6-BF13-79E75DBE2393}" presName="sibTrans" presStyleCnt="0"/>
      <dgm:spPr/>
    </dgm:pt>
    <dgm:pt modelId="{C65131C5-1DF9-4CFF-B73E-1B19F6B6F844}" type="pres">
      <dgm:prSet presAssocID="{8B62812B-E2B9-485E-97BB-01197E9E85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6CD816-0B7D-4A6B-98F3-5438CF1A288C}" type="pres">
      <dgm:prSet presAssocID="{80503155-3C2B-4BF2-BF37-E5014EE36240}" presName="sibTrans" presStyleCnt="0"/>
      <dgm:spPr/>
    </dgm:pt>
    <dgm:pt modelId="{3F11344C-79C8-4FE4-B00D-BAE371AA7E21}" type="pres">
      <dgm:prSet presAssocID="{E1B8084D-0AA4-46DD-8825-20D97C09DF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038EFEB-2BF9-4712-9D2A-1CB418DBDD0E}" type="presOf" srcId="{8B62812B-E2B9-485E-97BB-01197E9E85E1}" destId="{C65131C5-1DF9-4CFF-B73E-1B19F6B6F844}" srcOrd="0" destOrd="0" presId="urn:microsoft.com/office/officeart/2005/8/layout/hList6"/>
    <dgm:cxn modelId="{3A4AFA3E-D349-4DDE-8434-CB48A02D3B96}" type="presOf" srcId="{C109CC44-AFFD-46E3-B58A-3AFB39CC11C6}" destId="{E6D2C155-1980-4C05-9143-9EFBC0BE60C8}" srcOrd="0" destOrd="0" presId="urn:microsoft.com/office/officeart/2005/8/layout/hList6"/>
    <dgm:cxn modelId="{11F69653-2B65-4325-B8A2-2FE0E1C60F4E}" type="presOf" srcId="{58865E01-CD6A-4FBD-8AC7-755DBE22A0EC}" destId="{634694AE-F6B6-45AA-AE99-FA0F18790036}" srcOrd="0" destOrd="0" presId="urn:microsoft.com/office/officeart/2005/8/layout/hList6"/>
    <dgm:cxn modelId="{3C27A25D-924C-4D3F-8AC3-4C2C682AC2A9}" srcId="{C109CC44-AFFD-46E3-B58A-3AFB39CC11C6}" destId="{E1B8084D-0AA4-46DD-8825-20D97C09DF57}" srcOrd="2" destOrd="0" parTransId="{4D19B6CB-1C6B-4F80-AE0F-07C54AE7F8E8}" sibTransId="{E23EFFCD-10CE-4093-8FB0-1F956BC28B58}"/>
    <dgm:cxn modelId="{4C5D761B-EC9D-4E8B-B783-327F16B28A26}" srcId="{C109CC44-AFFD-46E3-B58A-3AFB39CC11C6}" destId="{58865E01-CD6A-4FBD-8AC7-755DBE22A0EC}" srcOrd="0" destOrd="0" parTransId="{4599FAE1-7A88-41A6-9EB1-82CA56B08823}" sibTransId="{D3D503A9-5010-43A6-BF13-79E75DBE2393}"/>
    <dgm:cxn modelId="{C26B6DF6-4993-4AA1-9998-B3012EC9207F}" type="presOf" srcId="{E1B8084D-0AA4-46DD-8825-20D97C09DF57}" destId="{3F11344C-79C8-4FE4-B00D-BAE371AA7E21}" srcOrd="0" destOrd="0" presId="urn:microsoft.com/office/officeart/2005/8/layout/hList6"/>
    <dgm:cxn modelId="{42ED88A1-A105-445C-A80F-3393064FC5CA}" srcId="{C109CC44-AFFD-46E3-B58A-3AFB39CC11C6}" destId="{8B62812B-E2B9-485E-97BB-01197E9E85E1}" srcOrd="1" destOrd="0" parTransId="{F2A46F4D-BDD2-49B6-AD97-C242502736DD}" sibTransId="{80503155-3C2B-4BF2-BF37-E5014EE36240}"/>
    <dgm:cxn modelId="{38CED145-3C8C-4A9C-BA4B-80CA493097E1}" type="presParOf" srcId="{E6D2C155-1980-4C05-9143-9EFBC0BE60C8}" destId="{634694AE-F6B6-45AA-AE99-FA0F18790036}" srcOrd="0" destOrd="0" presId="urn:microsoft.com/office/officeart/2005/8/layout/hList6"/>
    <dgm:cxn modelId="{9CB85AA2-BDFC-4FFB-B60A-44847290BEC8}" type="presParOf" srcId="{E6D2C155-1980-4C05-9143-9EFBC0BE60C8}" destId="{EB85AFA1-69AF-4504-BF9B-116B77704999}" srcOrd="1" destOrd="0" presId="urn:microsoft.com/office/officeart/2005/8/layout/hList6"/>
    <dgm:cxn modelId="{4141EA09-B4A6-4C6E-BF46-B116ECA7D40D}" type="presParOf" srcId="{E6D2C155-1980-4C05-9143-9EFBC0BE60C8}" destId="{C65131C5-1DF9-4CFF-B73E-1B19F6B6F844}" srcOrd="2" destOrd="0" presId="urn:microsoft.com/office/officeart/2005/8/layout/hList6"/>
    <dgm:cxn modelId="{549E8D3A-0BDA-418E-B54A-C377B3599C3C}" type="presParOf" srcId="{E6D2C155-1980-4C05-9143-9EFBC0BE60C8}" destId="{E26CD816-0B7D-4A6B-98F3-5438CF1A288C}" srcOrd="3" destOrd="0" presId="urn:microsoft.com/office/officeart/2005/8/layout/hList6"/>
    <dgm:cxn modelId="{6F0AFF0E-09D1-4482-947B-1EBDCEF8E41C}" type="presParOf" srcId="{E6D2C155-1980-4C05-9143-9EFBC0BE60C8}" destId="{3F11344C-79C8-4FE4-B00D-BAE371AA7E2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09CC44-AFFD-46E3-B58A-3AFB39CC11C6}" type="doc">
      <dgm:prSet loTypeId="urn:microsoft.com/office/officeart/2005/8/layout/hList6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8865E01-CD6A-4FBD-8AC7-755DBE22A0EC}">
      <dgm:prSet phldrT="[Text]" custT="1"/>
      <dgm:spPr/>
      <dgm:t>
        <a:bodyPr/>
        <a:lstStyle/>
        <a:p>
          <a:r>
            <a:rPr lang="en-GB" sz="1800" b="1" dirty="0" smtClean="0"/>
            <a:t>Transport</a:t>
          </a:r>
          <a:r>
            <a:rPr lang="en-GB" sz="1800" dirty="0" smtClean="0"/>
            <a:t>: To support sustainable public transport services between rural areas &amp; urban centre and encourage active &amp; public transport usage that better meets the needs of rural dwellers</a:t>
          </a:r>
          <a:endParaRPr lang="en-GB" sz="1800" dirty="0"/>
        </a:p>
      </dgm:t>
    </dgm:pt>
    <dgm:pt modelId="{4599FAE1-7A88-41A6-9EB1-82CA56B08823}" type="parTrans" cxnId="{4C5D761B-EC9D-4E8B-B783-327F16B28A26}">
      <dgm:prSet/>
      <dgm:spPr/>
      <dgm:t>
        <a:bodyPr/>
        <a:lstStyle/>
        <a:p>
          <a:endParaRPr lang="en-GB"/>
        </a:p>
      </dgm:t>
    </dgm:pt>
    <dgm:pt modelId="{D3D503A9-5010-43A6-BF13-79E75DBE2393}" type="sibTrans" cxnId="{4C5D761B-EC9D-4E8B-B783-327F16B28A26}">
      <dgm:prSet/>
      <dgm:spPr/>
      <dgm:t>
        <a:bodyPr/>
        <a:lstStyle/>
        <a:p>
          <a:endParaRPr lang="en-GB"/>
        </a:p>
      </dgm:t>
    </dgm:pt>
    <dgm:pt modelId="{8B62812B-E2B9-485E-97BB-01197E9E85E1}">
      <dgm:prSet custT="1"/>
      <dgm:spPr/>
      <dgm:t>
        <a:bodyPr/>
        <a:lstStyle/>
        <a:p>
          <a:r>
            <a:rPr lang="en-GB" sz="1800" b="1" dirty="0" smtClean="0"/>
            <a:t>Connectivity</a:t>
          </a:r>
          <a:r>
            <a:rPr lang="en-GB" sz="1800" dirty="0" smtClean="0"/>
            <a:t>: To support balanced regional development by promoting better connectivity between urban &amp; rural centres</a:t>
          </a:r>
        </a:p>
      </dgm:t>
    </dgm:pt>
    <dgm:pt modelId="{F2A46F4D-BDD2-49B6-AD97-C242502736DD}" type="parTrans" cxnId="{42ED88A1-A105-445C-A80F-3393064FC5CA}">
      <dgm:prSet/>
      <dgm:spPr/>
      <dgm:t>
        <a:bodyPr/>
        <a:lstStyle/>
        <a:p>
          <a:endParaRPr lang="en-GB"/>
        </a:p>
      </dgm:t>
    </dgm:pt>
    <dgm:pt modelId="{80503155-3C2B-4BF2-BF37-E5014EE36240}" type="sibTrans" cxnId="{42ED88A1-A105-445C-A80F-3393064FC5CA}">
      <dgm:prSet/>
      <dgm:spPr/>
      <dgm:t>
        <a:bodyPr/>
        <a:lstStyle/>
        <a:p>
          <a:endParaRPr lang="en-GB"/>
        </a:p>
      </dgm:t>
    </dgm:pt>
    <dgm:pt modelId="{ACE32EA5-5265-4DE0-B395-86AC12C3B7DD}">
      <dgm:prSet phldrT="[Text]" custT="1"/>
      <dgm:spPr/>
      <dgm:t>
        <a:bodyPr/>
        <a:lstStyle/>
        <a:p>
          <a:r>
            <a:rPr lang="en-GB" sz="1800" b="1" dirty="0" smtClean="0"/>
            <a:t>Broadband</a:t>
          </a:r>
          <a:r>
            <a:rPr lang="en-GB" sz="1800" dirty="0" smtClean="0"/>
            <a:t>: To support improved telecommunication infrastructure including high speed broadband making it available to as many people as possible regardless of where they live</a:t>
          </a:r>
        </a:p>
      </dgm:t>
    </dgm:pt>
    <dgm:pt modelId="{342F0144-A5C6-43CC-AC6B-179FC412DA01}" type="parTrans" cxnId="{A17F9238-728C-4960-A065-7473CC1300E1}">
      <dgm:prSet/>
      <dgm:spPr/>
      <dgm:t>
        <a:bodyPr/>
        <a:lstStyle/>
        <a:p>
          <a:endParaRPr lang="en-GB"/>
        </a:p>
      </dgm:t>
    </dgm:pt>
    <dgm:pt modelId="{5CE585C2-CEF7-4E99-A51B-50FC19C07F72}" type="sibTrans" cxnId="{A17F9238-728C-4960-A065-7473CC1300E1}">
      <dgm:prSet/>
      <dgm:spPr/>
      <dgm:t>
        <a:bodyPr/>
        <a:lstStyle/>
        <a:p>
          <a:endParaRPr lang="en-GB"/>
        </a:p>
      </dgm:t>
    </dgm:pt>
    <dgm:pt modelId="{51DC8EA4-1AEB-408E-A1F8-511AE3C7C7D1}">
      <dgm:prSet phldrT="[Text]" custT="1"/>
      <dgm:spPr/>
      <dgm:t>
        <a:bodyPr/>
        <a:lstStyle/>
        <a:p>
          <a:r>
            <a:rPr lang="en-GB" sz="1800" b="1" dirty="0" smtClean="0"/>
            <a:t>Access</a:t>
          </a:r>
          <a:r>
            <a:rPr lang="en-GB" sz="1800" dirty="0" smtClean="0"/>
            <a:t>: To reduce barriers to accessing services in rural areas</a:t>
          </a:r>
        </a:p>
      </dgm:t>
    </dgm:pt>
    <dgm:pt modelId="{62FB7D3D-D8C8-43C5-8C1A-E2864A9AD8CB}" type="parTrans" cxnId="{DD2989A0-6470-48AC-86FB-53BCE4A98F7E}">
      <dgm:prSet/>
      <dgm:spPr/>
      <dgm:t>
        <a:bodyPr/>
        <a:lstStyle/>
        <a:p>
          <a:endParaRPr lang="en-GB"/>
        </a:p>
      </dgm:t>
    </dgm:pt>
    <dgm:pt modelId="{CF0304C5-4FB6-4876-8FB3-7A28A9F233B2}" type="sibTrans" cxnId="{DD2989A0-6470-48AC-86FB-53BCE4A98F7E}">
      <dgm:prSet/>
      <dgm:spPr/>
      <dgm:t>
        <a:bodyPr/>
        <a:lstStyle/>
        <a:p>
          <a:endParaRPr lang="en-GB"/>
        </a:p>
      </dgm:t>
    </dgm:pt>
    <dgm:pt modelId="{6532125B-603F-42B9-894B-7719FD5C08EA}" type="pres">
      <dgm:prSet presAssocID="{C109CC44-AFFD-46E3-B58A-3AFB39CC11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E3E1CC-3F76-4B01-B85C-0D3C879B998B}" type="pres">
      <dgm:prSet presAssocID="{58865E01-CD6A-4FBD-8AC7-755DBE22A0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F65395-083F-4122-8BAE-209B62F03E7B}" type="pres">
      <dgm:prSet presAssocID="{D3D503A9-5010-43A6-BF13-79E75DBE2393}" presName="sibTrans" presStyleCnt="0"/>
      <dgm:spPr/>
    </dgm:pt>
    <dgm:pt modelId="{39D06CCA-B2CD-4E76-9B46-6929AA728CD5}" type="pres">
      <dgm:prSet presAssocID="{8B62812B-E2B9-485E-97BB-01197E9E85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6B1B7-713E-4EC4-BD44-56342149182F}" type="pres">
      <dgm:prSet presAssocID="{80503155-3C2B-4BF2-BF37-E5014EE36240}" presName="sibTrans" presStyleCnt="0"/>
      <dgm:spPr/>
    </dgm:pt>
    <dgm:pt modelId="{4E0586D4-0405-408C-A434-CB079E750D25}" type="pres">
      <dgm:prSet presAssocID="{ACE32EA5-5265-4DE0-B395-86AC12C3B7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96225-4B1E-4893-9055-051D41BE5BAD}" type="pres">
      <dgm:prSet presAssocID="{5CE585C2-CEF7-4E99-A51B-50FC19C07F72}" presName="sibTrans" presStyleCnt="0"/>
      <dgm:spPr/>
    </dgm:pt>
    <dgm:pt modelId="{ABFA4B75-F71D-4EB9-9C2B-5168FB2DD85F}" type="pres">
      <dgm:prSet presAssocID="{51DC8EA4-1AEB-408E-A1F8-511AE3C7C7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70CB99-024C-4517-B533-D4C01AAC0B30}" type="presOf" srcId="{58865E01-CD6A-4FBD-8AC7-755DBE22A0EC}" destId="{E7E3E1CC-3F76-4B01-B85C-0D3C879B998B}" srcOrd="0" destOrd="0" presId="urn:microsoft.com/office/officeart/2005/8/layout/hList6"/>
    <dgm:cxn modelId="{4C5D761B-EC9D-4E8B-B783-327F16B28A26}" srcId="{C109CC44-AFFD-46E3-B58A-3AFB39CC11C6}" destId="{58865E01-CD6A-4FBD-8AC7-755DBE22A0EC}" srcOrd="0" destOrd="0" parTransId="{4599FAE1-7A88-41A6-9EB1-82CA56B08823}" sibTransId="{D3D503A9-5010-43A6-BF13-79E75DBE2393}"/>
    <dgm:cxn modelId="{A17F9238-728C-4960-A065-7473CC1300E1}" srcId="{C109CC44-AFFD-46E3-B58A-3AFB39CC11C6}" destId="{ACE32EA5-5265-4DE0-B395-86AC12C3B7DD}" srcOrd="2" destOrd="0" parTransId="{342F0144-A5C6-43CC-AC6B-179FC412DA01}" sibTransId="{5CE585C2-CEF7-4E99-A51B-50FC19C07F72}"/>
    <dgm:cxn modelId="{D4C64151-53FC-4E29-A79C-C0821E0B1DC9}" type="presOf" srcId="{ACE32EA5-5265-4DE0-B395-86AC12C3B7DD}" destId="{4E0586D4-0405-408C-A434-CB079E750D25}" srcOrd="0" destOrd="0" presId="urn:microsoft.com/office/officeart/2005/8/layout/hList6"/>
    <dgm:cxn modelId="{DD2989A0-6470-48AC-86FB-53BCE4A98F7E}" srcId="{C109CC44-AFFD-46E3-B58A-3AFB39CC11C6}" destId="{51DC8EA4-1AEB-408E-A1F8-511AE3C7C7D1}" srcOrd="3" destOrd="0" parTransId="{62FB7D3D-D8C8-43C5-8C1A-E2864A9AD8CB}" sibTransId="{CF0304C5-4FB6-4876-8FB3-7A28A9F233B2}"/>
    <dgm:cxn modelId="{5D1C3030-DFE8-4AF6-AE54-B745C029D3E5}" type="presOf" srcId="{C109CC44-AFFD-46E3-B58A-3AFB39CC11C6}" destId="{6532125B-603F-42B9-894B-7719FD5C08EA}" srcOrd="0" destOrd="0" presId="urn:microsoft.com/office/officeart/2005/8/layout/hList6"/>
    <dgm:cxn modelId="{7D13B02D-AC58-4D55-A967-F620B12A7CB6}" type="presOf" srcId="{8B62812B-E2B9-485E-97BB-01197E9E85E1}" destId="{39D06CCA-B2CD-4E76-9B46-6929AA728CD5}" srcOrd="0" destOrd="0" presId="urn:microsoft.com/office/officeart/2005/8/layout/hList6"/>
    <dgm:cxn modelId="{EAB11089-615C-4650-A306-9F71A9B774D2}" type="presOf" srcId="{51DC8EA4-1AEB-408E-A1F8-511AE3C7C7D1}" destId="{ABFA4B75-F71D-4EB9-9C2B-5168FB2DD85F}" srcOrd="0" destOrd="0" presId="urn:microsoft.com/office/officeart/2005/8/layout/hList6"/>
    <dgm:cxn modelId="{42ED88A1-A105-445C-A80F-3393064FC5CA}" srcId="{C109CC44-AFFD-46E3-B58A-3AFB39CC11C6}" destId="{8B62812B-E2B9-485E-97BB-01197E9E85E1}" srcOrd="1" destOrd="0" parTransId="{F2A46F4D-BDD2-49B6-AD97-C242502736DD}" sibTransId="{80503155-3C2B-4BF2-BF37-E5014EE36240}"/>
    <dgm:cxn modelId="{29D3293F-1EA7-4E72-A152-348F0D358078}" type="presParOf" srcId="{6532125B-603F-42B9-894B-7719FD5C08EA}" destId="{E7E3E1CC-3F76-4B01-B85C-0D3C879B998B}" srcOrd="0" destOrd="0" presId="urn:microsoft.com/office/officeart/2005/8/layout/hList6"/>
    <dgm:cxn modelId="{24C79C3D-2216-41B7-8DC0-2BE3A95C4A51}" type="presParOf" srcId="{6532125B-603F-42B9-894B-7719FD5C08EA}" destId="{F0F65395-083F-4122-8BAE-209B62F03E7B}" srcOrd="1" destOrd="0" presId="urn:microsoft.com/office/officeart/2005/8/layout/hList6"/>
    <dgm:cxn modelId="{9F2C2926-4F9B-4F37-988F-7D5436F120B4}" type="presParOf" srcId="{6532125B-603F-42B9-894B-7719FD5C08EA}" destId="{39D06CCA-B2CD-4E76-9B46-6929AA728CD5}" srcOrd="2" destOrd="0" presId="urn:microsoft.com/office/officeart/2005/8/layout/hList6"/>
    <dgm:cxn modelId="{251D048F-FA16-4F43-AD2A-218626678359}" type="presParOf" srcId="{6532125B-603F-42B9-894B-7719FD5C08EA}" destId="{0746B1B7-713E-4EC4-BD44-56342149182F}" srcOrd="3" destOrd="0" presId="urn:microsoft.com/office/officeart/2005/8/layout/hList6"/>
    <dgm:cxn modelId="{CB46FBE3-1CC1-46DF-8262-721AD0D77ACE}" type="presParOf" srcId="{6532125B-603F-42B9-894B-7719FD5C08EA}" destId="{4E0586D4-0405-408C-A434-CB079E750D25}" srcOrd="4" destOrd="0" presId="urn:microsoft.com/office/officeart/2005/8/layout/hList6"/>
    <dgm:cxn modelId="{1A086D6B-4AEC-4B98-942E-5605A7C0C9CE}" type="presParOf" srcId="{6532125B-603F-42B9-894B-7719FD5C08EA}" destId="{8E496225-4B1E-4893-9055-051D41BE5BAD}" srcOrd="5" destOrd="0" presId="urn:microsoft.com/office/officeart/2005/8/layout/hList6"/>
    <dgm:cxn modelId="{746C3BEE-ED56-42C7-9164-9B60798F6A4B}" type="presParOf" srcId="{6532125B-603F-42B9-894B-7719FD5C08EA}" destId="{ABFA4B75-F71D-4EB9-9C2B-5168FB2DD85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B41A7A-F225-45E5-930B-3A154331585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B554FBA2-077B-4704-9FC1-75B5CFAC8BB8}" type="pres">
      <dgm:prSet presAssocID="{33B41A7A-F225-45E5-930B-3A15433158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3C018F08-DFF7-434B-9BA3-F19EFBD5ED2E}" type="presOf" srcId="{33B41A7A-F225-45E5-930B-3A1543315853}" destId="{B554FBA2-077B-4704-9FC1-75B5CFAC8BB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F40A6-A1DF-46A4-A0CC-379C53A93740}">
      <dsp:nvSpPr>
        <dsp:cNvPr id="0" name=""/>
        <dsp:cNvSpPr/>
      </dsp:nvSpPr>
      <dsp:spPr>
        <a:xfrm>
          <a:off x="3930908" y="764866"/>
          <a:ext cx="1024695" cy="1024695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BB3655-1BC7-4659-93E6-830A4347210B}">
      <dsp:nvSpPr>
        <dsp:cNvPr id="0" name=""/>
        <dsp:cNvSpPr/>
      </dsp:nvSpPr>
      <dsp:spPr>
        <a:xfrm>
          <a:off x="3525481" y="0"/>
          <a:ext cx="1835550" cy="6977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Rural Development Programme</a:t>
          </a:r>
          <a:endParaRPr lang="en-GB" sz="2000" kern="1200" dirty="0"/>
        </a:p>
      </dsp:txBody>
      <dsp:txXfrm>
        <a:off x="3525481" y="0"/>
        <a:ext cx="1835550" cy="697749"/>
      </dsp:txXfrm>
    </dsp:sp>
    <dsp:sp modelId="{155862EB-1F25-44BF-AE61-3038EFA57309}">
      <dsp:nvSpPr>
        <dsp:cNvPr id="0" name=""/>
        <dsp:cNvSpPr/>
      </dsp:nvSpPr>
      <dsp:spPr>
        <a:xfrm>
          <a:off x="4263507" y="956914"/>
          <a:ext cx="1024695" cy="1024695"/>
        </a:xfrm>
        <a:prstGeom prst="ellipse">
          <a:avLst/>
        </a:prstGeom>
        <a:solidFill>
          <a:schemeClr val="accent1">
            <a:shade val="80000"/>
            <a:alpha val="50000"/>
            <a:hueOff val="1"/>
            <a:satOff val="2943"/>
            <a:lumOff val="1539"/>
            <a:alphaOff val="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32229C-3B3A-46E6-BDA1-76EEFB5F7E0F}">
      <dsp:nvSpPr>
        <dsp:cNvPr id="0" name=""/>
        <dsp:cNvSpPr/>
      </dsp:nvSpPr>
      <dsp:spPr>
        <a:xfrm>
          <a:off x="5364201" y="664523"/>
          <a:ext cx="1213837" cy="7642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EU Exit</a:t>
          </a:r>
          <a:endParaRPr lang="en-GB" sz="1700" kern="1200" dirty="0"/>
        </a:p>
      </dsp:txBody>
      <dsp:txXfrm>
        <a:off x="5364201" y="664523"/>
        <a:ext cx="1213837" cy="764202"/>
      </dsp:txXfrm>
    </dsp:sp>
    <dsp:sp modelId="{4A8EE961-681C-486F-8163-9816DC113258}">
      <dsp:nvSpPr>
        <dsp:cNvPr id="0" name=""/>
        <dsp:cNvSpPr/>
      </dsp:nvSpPr>
      <dsp:spPr>
        <a:xfrm>
          <a:off x="4263507" y="1341009"/>
          <a:ext cx="1024695" cy="1024695"/>
        </a:xfrm>
        <a:prstGeom prst="ellipse">
          <a:avLst/>
        </a:prstGeom>
        <a:solidFill>
          <a:schemeClr val="accent1">
            <a:shade val="80000"/>
            <a:alpha val="50000"/>
            <a:hueOff val="2"/>
            <a:satOff val="5887"/>
            <a:lumOff val="3078"/>
            <a:alphaOff val="1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C5FB8A-7D7F-4A8D-8FD4-9342B2DD1EDE}">
      <dsp:nvSpPr>
        <dsp:cNvPr id="0" name=""/>
        <dsp:cNvSpPr/>
      </dsp:nvSpPr>
      <dsp:spPr>
        <a:xfrm>
          <a:off x="5400604" y="1680714"/>
          <a:ext cx="1660141" cy="8539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Programme for Government</a:t>
          </a:r>
          <a:endParaRPr lang="en-GB" sz="2000" kern="1200" dirty="0"/>
        </a:p>
      </dsp:txBody>
      <dsp:txXfrm>
        <a:off x="5400604" y="1680714"/>
        <a:ext cx="1660141" cy="853913"/>
      </dsp:txXfrm>
    </dsp:sp>
    <dsp:sp modelId="{C50C2AFF-8C4F-4DC9-8978-5EE6E0D560A5}">
      <dsp:nvSpPr>
        <dsp:cNvPr id="0" name=""/>
        <dsp:cNvSpPr/>
      </dsp:nvSpPr>
      <dsp:spPr>
        <a:xfrm>
          <a:off x="3930908" y="1533388"/>
          <a:ext cx="1024695" cy="1024695"/>
        </a:xfrm>
        <a:prstGeom prst="ellipse">
          <a:avLst/>
        </a:prstGeom>
        <a:solidFill>
          <a:schemeClr val="accent1">
            <a:shade val="80000"/>
            <a:alpha val="50000"/>
            <a:hueOff val="3"/>
            <a:satOff val="8830"/>
            <a:lumOff val="4617"/>
            <a:alphaOff val="1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4A6B0A-A266-4661-AE24-9BDB6DA339AE}">
      <dsp:nvSpPr>
        <dsp:cNvPr id="0" name=""/>
        <dsp:cNvSpPr/>
      </dsp:nvSpPr>
      <dsp:spPr>
        <a:xfrm>
          <a:off x="3802821" y="2624869"/>
          <a:ext cx="1280869" cy="6977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COVID-19</a:t>
          </a:r>
          <a:r>
            <a:rPr lang="en-GB" sz="2600" kern="1200" dirty="0" smtClean="0"/>
            <a:t> </a:t>
          </a:r>
          <a:endParaRPr lang="en-GB" sz="2600" kern="1200" dirty="0"/>
        </a:p>
      </dsp:txBody>
      <dsp:txXfrm>
        <a:off x="3802821" y="2624869"/>
        <a:ext cx="1280869" cy="697749"/>
      </dsp:txXfrm>
    </dsp:sp>
    <dsp:sp modelId="{E4EB74BF-FD83-446C-812F-92F9821BA384}">
      <dsp:nvSpPr>
        <dsp:cNvPr id="0" name=""/>
        <dsp:cNvSpPr/>
      </dsp:nvSpPr>
      <dsp:spPr>
        <a:xfrm>
          <a:off x="3598309" y="1341009"/>
          <a:ext cx="1024695" cy="1024695"/>
        </a:xfrm>
        <a:prstGeom prst="ellipse">
          <a:avLst/>
        </a:prstGeom>
        <a:solidFill>
          <a:schemeClr val="accent1">
            <a:shade val="80000"/>
            <a:alpha val="50000"/>
            <a:hueOff val="4"/>
            <a:satOff val="11774"/>
            <a:lumOff val="6156"/>
            <a:alphaOff val="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628D39-77FE-4D10-B6A6-1EB10CDC4BAA}">
      <dsp:nvSpPr>
        <dsp:cNvPr id="0" name=""/>
        <dsp:cNvSpPr/>
      </dsp:nvSpPr>
      <dsp:spPr>
        <a:xfrm>
          <a:off x="2308473" y="1804182"/>
          <a:ext cx="1213837" cy="8539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Green Growth</a:t>
          </a:r>
          <a:endParaRPr lang="en-GB" sz="2900" kern="1200" dirty="0"/>
        </a:p>
      </dsp:txBody>
      <dsp:txXfrm>
        <a:off x="2308473" y="1804182"/>
        <a:ext cx="1213837" cy="853913"/>
      </dsp:txXfrm>
    </dsp:sp>
    <dsp:sp modelId="{2F3C2738-0AFF-44B4-A074-E05D0208FBB8}">
      <dsp:nvSpPr>
        <dsp:cNvPr id="0" name=""/>
        <dsp:cNvSpPr/>
      </dsp:nvSpPr>
      <dsp:spPr>
        <a:xfrm>
          <a:off x="3598309" y="956914"/>
          <a:ext cx="1024695" cy="1024695"/>
        </a:xfrm>
        <a:prstGeom prst="ellipse">
          <a:avLst/>
        </a:prstGeom>
        <a:solidFill>
          <a:schemeClr val="accent1">
            <a:shade val="80000"/>
            <a:alpha val="50000"/>
            <a:hueOff val="5"/>
            <a:satOff val="14717"/>
            <a:lumOff val="7695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5BDD4F-AA0C-4346-AB15-C023E02329AD}">
      <dsp:nvSpPr>
        <dsp:cNvPr id="0" name=""/>
        <dsp:cNvSpPr/>
      </dsp:nvSpPr>
      <dsp:spPr>
        <a:xfrm>
          <a:off x="2308473" y="664523"/>
          <a:ext cx="1213837" cy="8539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New Decade, New Approach </a:t>
          </a:r>
          <a:endParaRPr lang="en-GB" sz="2000" kern="1200" dirty="0"/>
        </a:p>
      </dsp:txBody>
      <dsp:txXfrm>
        <a:off x="2308473" y="664523"/>
        <a:ext cx="1213837" cy="8539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1E4D7-7BB9-47EC-87E6-06D0C3CB0373}">
      <dsp:nvSpPr>
        <dsp:cNvPr id="0" name=""/>
        <dsp:cNvSpPr/>
      </dsp:nvSpPr>
      <dsp:spPr>
        <a:xfrm>
          <a:off x="0" y="66124"/>
          <a:ext cx="3661304" cy="36613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0DD17A-EE63-4456-89F4-61117C606C26}">
      <dsp:nvSpPr>
        <dsp:cNvPr id="0" name=""/>
        <dsp:cNvSpPr/>
      </dsp:nvSpPr>
      <dsp:spPr>
        <a:xfrm>
          <a:off x="1830652" y="66124"/>
          <a:ext cx="4271521" cy="36613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Consultation issued –                               215 organisations </a:t>
          </a:r>
          <a:endParaRPr lang="en-GB" sz="1800" kern="1200" dirty="0"/>
        </a:p>
      </dsp:txBody>
      <dsp:txXfrm>
        <a:off x="1830652" y="66124"/>
        <a:ext cx="4271521" cy="457664"/>
      </dsp:txXfrm>
    </dsp:sp>
    <dsp:sp modelId="{622665BE-A78F-4030-8D5D-9116F5F69CBC}">
      <dsp:nvSpPr>
        <dsp:cNvPr id="0" name=""/>
        <dsp:cNvSpPr/>
      </dsp:nvSpPr>
      <dsp:spPr>
        <a:xfrm>
          <a:off x="320364" y="523788"/>
          <a:ext cx="3020575" cy="302057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880000"/>
                <a:satOff val="-10001"/>
                <a:lumOff val="1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4C6F2-E58C-4922-8B16-D82093F63616}">
      <dsp:nvSpPr>
        <dsp:cNvPr id="0" name=""/>
        <dsp:cNvSpPr/>
      </dsp:nvSpPr>
      <dsp:spPr>
        <a:xfrm>
          <a:off x="1830652" y="523788"/>
          <a:ext cx="4271521" cy="3020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7 Online Webinars with 72 FAQs raised </a:t>
          </a:r>
          <a:endParaRPr lang="en-GB" sz="1800" kern="1200" dirty="0"/>
        </a:p>
      </dsp:txBody>
      <dsp:txXfrm>
        <a:off x="1830652" y="523788"/>
        <a:ext cx="4271521" cy="457664"/>
      </dsp:txXfrm>
    </dsp:sp>
    <dsp:sp modelId="{F8A911C3-5EE2-4AF8-99D2-71E63A0E2B22}">
      <dsp:nvSpPr>
        <dsp:cNvPr id="0" name=""/>
        <dsp:cNvSpPr/>
      </dsp:nvSpPr>
      <dsp:spPr>
        <a:xfrm>
          <a:off x="640729" y="981453"/>
          <a:ext cx="2379845" cy="23798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shade val="51000"/>
                <a:satMod val="130000"/>
              </a:schemeClr>
            </a:gs>
            <a:gs pos="80000">
              <a:schemeClr val="accent2">
                <a:hueOff val="-5760000"/>
                <a:satOff val="-20001"/>
                <a:lumOff val="2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09CC9-8609-43AA-B513-8530C0E1392F}">
      <dsp:nvSpPr>
        <dsp:cNvPr id="0" name=""/>
        <dsp:cNvSpPr/>
      </dsp:nvSpPr>
      <dsp:spPr>
        <a:xfrm>
          <a:off x="1830652" y="981453"/>
          <a:ext cx="4271521" cy="23798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Approx. 50 posts with 49k Twitter impressions &amp; 19.5k Facebook reach</a:t>
          </a:r>
          <a:endParaRPr lang="en-GB" sz="1800" kern="1200" dirty="0">
            <a:solidFill>
              <a:srgbClr val="FF0000"/>
            </a:solidFill>
          </a:endParaRPr>
        </a:p>
      </dsp:txBody>
      <dsp:txXfrm>
        <a:off x="1830652" y="981453"/>
        <a:ext cx="4271521" cy="457660"/>
      </dsp:txXfrm>
    </dsp:sp>
    <dsp:sp modelId="{0E930835-6692-4571-850A-D82CFEE3B6F3}">
      <dsp:nvSpPr>
        <dsp:cNvPr id="0" name=""/>
        <dsp:cNvSpPr/>
      </dsp:nvSpPr>
      <dsp:spPr>
        <a:xfrm>
          <a:off x="961092" y="1439113"/>
          <a:ext cx="1739119" cy="17391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shade val="51000"/>
                <a:satMod val="130000"/>
              </a:schemeClr>
            </a:gs>
            <a:gs pos="80000">
              <a:schemeClr val="accent2">
                <a:hueOff val="-8640000"/>
                <a:satOff val="-30002"/>
                <a:lumOff val="36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944CC-1D70-4489-BE3D-EB7664A1E2DD}">
      <dsp:nvSpPr>
        <dsp:cNvPr id="0" name=""/>
        <dsp:cNvSpPr/>
      </dsp:nvSpPr>
      <dsp:spPr>
        <a:xfrm>
          <a:off x="1830652" y="1439113"/>
          <a:ext cx="4271521" cy="1739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4 Press Releases &amp; 1 Radio Interview</a:t>
          </a:r>
          <a:endParaRPr lang="en-GB" sz="1800" kern="1200" dirty="0">
            <a:solidFill>
              <a:srgbClr val="FF0000"/>
            </a:solidFill>
          </a:endParaRPr>
        </a:p>
      </dsp:txBody>
      <dsp:txXfrm>
        <a:off x="1830652" y="1439113"/>
        <a:ext cx="4271521" cy="457664"/>
      </dsp:txXfrm>
    </dsp:sp>
    <dsp:sp modelId="{653F9B59-8E59-42B5-8876-7132E1545F92}">
      <dsp:nvSpPr>
        <dsp:cNvPr id="0" name=""/>
        <dsp:cNvSpPr/>
      </dsp:nvSpPr>
      <dsp:spPr>
        <a:xfrm>
          <a:off x="1281457" y="1896778"/>
          <a:ext cx="1098390" cy="10983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1520000"/>
                <a:satOff val="-40002"/>
                <a:lumOff val="48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29225-963D-45CD-847E-61C6F1882F46}">
      <dsp:nvSpPr>
        <dsp:cNvPr id="0" name=""/>
        <dsp:cNvSpPr/>
      </dsp:nvSpPr>
      <dsp:spPr>
        <a:xfrm>
          <a:off x="1830652" y="1896778"/>
          <a:ext cx="4271521" cy="1098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Featured Consultation on Citizen Space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830652" y="1896778"/>
        <a:ext cx="4271521" cy="457664"/>
      </dsp:txXfrm>
    </dsp:sp>
    <dsp:sp modelId="{B5FD9526-D6EF-4332-B7C7-A87AACE5D1EC}">
      <dsp:nvSpPr>
        <dsp:cNvPr id="0" name=""/>
        <dsp:cNvSpPr/>
      </dsp:nvSpPr>
      <dsp:spPr>
        <a:xfrm>
          <a:off x="1601821" y="2354442"/>
          <a:ext cx="457660" cy="4576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6B9055-0DF1-4173-9FAA-E9DC23A2A1E6}">
      <dsp:nvSpPr>
        <dsp:cNvPr id="0" name=""/>
        <dsp:cNvSpPr/>
      </dsp:nvSpPr>
      <dsp:spPr>
        <a:xfrm>
          <a:off x="1830652" y="2354442"/>
          <a:ext cx="4271521" cy="4576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Additional Virtual Events &amp; Engagement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830652" y="2354442"/>
        <a:ext cx="4271521" cy="4576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BF5AB-BF6E-45F1-9A22-9B420A47C8C1}">
      <dsp:nvSpPr>
        <dsp:cNvPr id="0" name=""/>
        <dsp:cNvSpPr/>
      </dsp:nvSpPr>
      <dsp:spPr>
        <a:xfrm>
          <a:off x="608560" y="0"/>
          <a:ext cx="6897013" cy="409090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EB79F-C559-43B1-B0DF-2EEBED33F368}">
      <dsp:nvSpPr>
        <dsp:cNvPr id="0" name=""/>
        <dsp:cNvSpPr/>
      </dsp:nvSpPr>
      <dsp:spPr>
        <a:xfrm>
          <a:off x="2228" y="1227271"/>
          <a:ext cx="1297548" cy="16363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Public Consultation Closes          6 Sept</a:t>
          </a:r>
          <a:endParaRPr lang="en-GB" sz="1400" kern="1200" dirty="0"/>
        </a:p>
      </dsp:txBody>
      <dsp:txXfrm>
        <a:off x="65569" y="1290612"/>
        <a:ext cx="1170866" cy="1509680"/>
      </dsp:txXfrm>
    </dsp:sp>
    <dsp:sp modelId="{C18A6A97-34AE-4DDE-B0B9-ADD2D5CFA6BE}">
      <dsp:nvSpPr>
        <dsp:cNvPr id="0" name=""/>
        <dsp:cNvSpPr/>
      </dsp:nvSpPr>
      <dsp:spPr>
        <a:xfrm>
          <a:off x="1364654" y="1227271"/>
          <a:ext cx="1297548" cy="16363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Analysis of Response Results</a:t>
          </a:r>
          <a:endParaRPr lang="en-GB" sz="1400" kern="1200" dirty="0"/>
        </a:p>
      </dsp:txBody>
      <dsp:txXfrm>
        <a:off x="1427995" y="1290612"/>
        <a:ext cx="1170866" cy="1509680"/>
      </dsp:txXfrm>
    </dsp:sp>
    <dsp:sp modelId="{AA0FC0D7-52CB-4BA8-8067-44B9A00907A9}">
      <dsp:nvSpPr>
        <dsp:cNvPr id="0" name=""/>
        <dsp:cNvSpPr/>
      </dsp:nvSpPr>
      <dsp:spPr>
        <a:xfrm>
          <a:off x="2727080" y="1227271"/>
          <a:ext cx="1297548" cy="16363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Update Committees on Responses </a:t>
          </a:r>
          <a:endParaRPr lang="en-GB" sz="1400" kern="1200" dirty="0"/>
        </a:p>
      </dsp:txBody>
      <dsp:txXfrm>
        <a:off x="2790421" y="1290612"/>
        <a:ext cx="1170866" cy="1509680"/>
      </dsp:txXfrm>
    </dsp:sp>
    <dsp:sp modelId="{F76C1796-1A64-45EB-A6FA-B7F9C8A254AD}">
      <dsp:nvSpPr>
        <dsp:cNvPr id="0" name=""/>
        <dsp:cNvSpPr/>
      </dsp:nvSpPr>
      <dsp:spPr>
        <a:xfrm>
          <a:off x="4089505" y="1227271"/>
          <a:ext cx="1297548" cy="16363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Publication of Responses &amp; Finalise Framework</a:t>
          </a:r>
          <a:endParaRPr lang="en-GB" sz="1400" kern="1200" dirty="0"/>
        </a:p>
      </dsp:txBody>
      <dsp:txXfrm>
        <a:off x="4152846" y="1290612"/>
        <a:ext cx="1170866" cy="1509680"/>
      </dsp:txXfrm>
    </dsp:sp>
    <dsp:sp modelId="{62CBB880-F58A-4E5F-BC54-34070DAA190E}">
      <dsp:nvSpPr>
        <dsp:cNvPr id="0" name=""/>
        <dsp:cNvSpPr/>
      </dsp:nvSpPr>
      <dsp:spPr>
        <a:xfrm>
          <a:off x="5451931" y="1227271"/>
          <a:ext cx="1297548" cy="16363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Ministerial Approval</a:t>
          </a:r>
          <a:endParaRPr lang="en-GB" sz="1400" kern="1200" dirty="0"/>
        </a:p>
      </dsp:txBody>
      <dsp:txXfrm>
        <a:off x="5515272" y="1290612"/>
        <a:ext cx="1170866" cy="1509680"/>
      </dsp:txXfrm>
    </dsp:sp>
    <dsp:sp modelId="{852D7EE9-FDD1-4BAE-ACE6-2132A3AAD014}">
      <dsp:nvSpPr>
        <dsp:cNvPr id="0" name=""/>
        <dsp:cNvSpPr/>
      </dsp:nvSpPr>
      <dsp:spPr>
        <a:xfrm>
          <a:off x="6814357" y="1227271"/>
          <a:ext cx="1297548" cy="16363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Publish Framework</a:t>
          </a:r>
          <a:endParaRPr lang="en-GB" sz="1400" kern="1200" dirty="0"/>
        </a:p>
      </dsp:txBody>
      <dsp:txXfrm>
        <a:off x="6877698" y="1290612"/>
        <a:ext cx="1170866" cy="15096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976B7-AB84-4882-9D99-3F191EF8609C}">
      <dsp:nvSpPr>
        <dsp:cNvPr id="0" name=""/>
        <dsp:cNvSpPr/>
      </dsp:nvSpPr>
      <dsp:spPr>
        <a:xfrm>
          <a:off x="6616407" y="1720659"/>
          <a:ext cx="91440" cy="320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F975F-29E9-4145-BD16-78AAC2638ECB}">
      <dsp:nvSpPr>
        <dsp:cNvPr id="0" name=""/>
        <dsp:cNvSpPr/>
      </dsp:nvSpPr>
      <dsp:spPr>
        <a:xfrm>
          <a:off x="3954372" y="582701"/>
          <a:ext cx="2707754" cy="439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125"/>
              </a:lnTo>
              <a:lnTo>
                <a:pt x="2707754" y="337125"/>
              </a:lnTo>
              <a:lnTo>
                <a:pt x="2707754" y="439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A7E47-053D-4BC4-B1AF-C8B70E5F2E6F}">
      <dsp:nvSpPr>
        <dsp:cNvPr id="0" name=""/>
        <dsp:cNvSpPr/>
      </dsp:nvSpPr>
      <dsp:spPr>
        <a:xfrm>
          <a:off x="5271241" y="1720659"/>
          <a:ext cx="91440" cy="320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07A9E-F234-41CE-86F4-EA400454CDDD}">
      <dsp:nvSpPr>
        <dsp:cNvPr id="0" name=""/>
        <dsp:cNvSpPr/>
      </dsp:nvSpPr>
      <dsp:spPr>
        <a:xfrm>
          <a:off x="3954372" y="582701"/>
          <a:ext cx="1362588" cy="439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125"/>
              </a:lnTo>
              <a:lnTo>
                <a:pt x="1362588" y="337125"/>
              </a:lnTo>
              <a:lnTo>
                <a:pt x="1362588" y="439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B1987-BC13-4099-AC2C-89088661B6EC}">
      <dsp:nvSpPr>
        <dsp:cNvPr id="0" name=""/>
        <dsp:cNvSpPr/>
      </dsp:nvSpPr>
      <dsp:spPr>
        <a:xfrm>
          <a:off x="3971795" y="3758586"/>
          <a:ext cx="1345166" cy="320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30"/>
              </a:lnTo>
              <a:lnTo>
                <a:pt x="1345166" y="218130"/>
              </a:lnTo>
              <a:lnTo>
                <a:pt x="1345166" y="32008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453E8-D7B4-49AB-A721-6B42FA29709D}">
      <dsp:nvSpPr>
        <dsp:cNvPr id="0" name=""/>
        <dsp:cNvSpPr/>
      </dsp:nvSpPr>
      <dsp:spPr>
        <a:xfrm>
          <a:off x="3926075" y="3758586"/>
          <a:ext cx="91440" cy="320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8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7A8D4-244A-49B3-8EF8-EC932B67E818}">
      <dsp:nvSpPr>
        <dsp:cNvPr id="0" name=""/>
        <dsp:cNvSpPr/>
      </dsp:nvSpPr>
      <dsp:spPr>
        <a:xfrm>
          <a:off x="2626628" y="3758586"/>
          <a:ext cx="1345166" cy="320088"/>
        </a:xfrm>
        <a:custGeom>
          <a:avLst/>
          <a:gdLst/>
          <a:ahLst/>
          <a:cxnLst/>
          <a:rect l="0" t="0" r="0" b="0"/>
          <a:pathLst>
            <a:path>
              <a:moveTo>
                <a:pt x="1345166" y="0"/>
              </a:moveTo>
              <a:lnTo>
                <a:pt x="1345166" y="218130"/>
              </a:lnTo>
              <a:lnTo>
                <a:pt x="0" y="218130"/>
              </a:lnTo>
              <a:lnTo>
                <a:pt x="0" y="32008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BF9CB-A736-4B75-9E73-01AFAC537FD1}">
      <dsp:nvSpPr>
        <dsp:cNvPr id="0" name=""/>
        <dsp:cNvSpPr/>
      </dsp:nvSpPr>
      <dsp:spPr>
        <a:xfrm>
          <a:off x="3926075" y="2739622"/>
          <a:ext cx="91440" cy="320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8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27948-90CA-4431-B5E2-1BE636274BC5}">
      <dsp:nvSpPr>
        <dsp:cNvPr id="0" name=""/>
        <dsp:cNvSpPr/>
      </dsp:nvSpPr>
      <dsp:spPr>
        <a:xfrm>
          <a:off x="3926075" y="1720659"/>
          <a:ext cx="91440" cy="320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CB76A-5147-4163-9CC5-C6279FB501CF}">
      <dsp:nvSpPr>
        <dsp:cNvPr id="0" name=""/>
        <dsp:cNvSpPr/>
      </dsp:nvSpPr>
      <dsp:spPr>
        <a:xfrm>
          <a:off x="3908652" y="582701"/>
          <a:ext cx="91440" cy="439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25"/>
              </a:lnTo>
              <a:lnTo>
                <a:pt x="63142" y="337125"/>
              </a:lnTo>
              <a:lnTo>
                <a:pt x="63142" y="439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1258C-45F9-473B-8768-463A89A25785}">
      <dsp:nvSpPr>
        <dsp:cNvPr id="0" name=""/>
        <dsp:cNvSpPr/>
      </dsp:nvSpPr>
      <dsp:spPr>
        <a:xfrm>
          <a:off x="2580908" y="1720659"/>
          <a:ext cx="91440" cy="320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56FA9-8213-41F8-A455-429CD51E115B}">
      <dsp:nvSpPr>
        <dsp:cNvPr id="0" name=""/>
        <dsp:cNvSpPr/>
      </dsp:nvSpPr>
      <dsp:spPr>
        <a:xfrm>
          <a:off x="2626628" y="582701"/>
          <a:ext cx="1327743" cy="439082"/>
        </a:xfrm>
        <a:custGeom>
          <a:avLst/>
          <a:gdLst/>
          <a:ahLst/>
          <a:cxnLst/>
          <a:rect l="0" t="0" r="0" b="0"/>
          <a:pathLst>
            <a:path>
              <a:moveTo>
                <a:pt x="1327743" y="0"/>
              </a:moveTo>
              <a:lnTo>
                <a:pt x="1327743" y="337125"/>
              </a:lnTo>
              <a:lnTo>
                <a:pt x="0" y="337125"/>
              </a:lnTo>
              <a:lnTo>
                <a:pt x="0" y="439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FECCD-CF60-4719-8FF3-46D4A5700AD0}">
      <dsp:nvSpPr>
        <dsp:cNvPr id="0" name=""/>
        <dsp:cNvSpPr/>
      </dsp:nvSpPr>
      <dsp:spPr>
        <a:xfrm>
          <a:off x="1235742" y="1720659"/>
          <a:ext cx="91440" cy="320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A5955-5C7C-4775-96C5-3A7D71C1A865}">
      <dsp:nvSpPr>
        <dsp:cNvPr id="0" name=""/>
        <dsp:cNvSpPr/>
      </dsp:nvSpPr>
      <dsp:spPr>
        <a:xfrm>
          <a:off x="1281462" y="582701"/>
          <a:ext cx="2672910" cy="439082"/>
        </a:xfrm>
        <a:custGeom>
          <a:avLst/>
          <a:gdLst/>
          <a:ahLst/>
          <a:cxnLst/>
          <a:rect l="0" t="0" r="0" b="0"/>
          <a:pathLst>
            <a:path>
              <a:moveTo>
                <a:pt x="2672910" y="0"/>
              </a:moveTo>
              <a:lnTo>
                <a:pt x="2672910" y="337125"/>
              </a:lnTo>
              <a:lnTo>
                <a:pt x="0" y="337125"/>
              </a:lnTo>
              <a:lnTo>
                <a:pt x="0" y="439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1376C-00BA-4F08-B931-3F9096DC7DE8}">
      <dsp:nvSpPr>
        <dsp:cNvPr id="0" name=""/>
        <dsp:cNvSpPr/>
      </dsp:nvSpPr>
      <dsp:spPr>
        <a:xfrm>
          <a:off x="1148978" y="-116173"/>
          <a:ext cx="5610789" cy="698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90C27-6763-4573-ACEC-8838EEA6C3F3}">
      <dsp:nvSpPr>
        <dsp:cNvPr id="0" name=""/>
        <dsp:cNvSpPr/>
      </dsp:nvSpPr>
      <dsp:spPr>
        <a:xfrm>
          <a:off x="1271266" y="0"/>
          <a:ext cx="5610789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Rural Policy Framework</a:t>
          </a:r>
          <a:endParaRPr lang="en-GB" sz="2000" b="1" kern="1200" dirty="0"/>
        </a:p>
      </dsp:txBody>
      <dsp:txXfrm>
        <a:off x="1291735" y="20469"/>
        <a:ext cx="5569851" cy="657937"/>
      </dsp:txXfrm>
    </dsp:sp>
    <dsp:sp modelId="{8E2CCC72-CE03-475A-BFED-9D0E93FEEF70}">
      <dsp:nvSpPr>
        <dsp:cNvPr id="0" name=""/>
        <dsp:cNvSpPr/>
      </dsp:nvSpPr>
      <dsp:spPr>
        <a:xfrm>
          <a:off x="731167" y="1021784"/>
          <a:ext cx="1100590" cy="698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7C006-AECA-42FB-BBBF-CD96CAE49298}">
      <dsp:nvSpPr>
        <dsp:cNvPr id="0" name=""/>
        <dsp:cNvSpPr/>
      </dsp:nvSpPr>
      <dsp:spPr>
        <a:xfrm>
          <a:off x="853454" y="1137957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Thematic Pillar 1</a:t>
          </a:r>
          <a:endParaRPr lang="en-GB" sz="1200" kern="1200" dirty="0"/>
        </a:p>
      </dsp:txBody>
      <dsp:txXfrm>
        <a:off x="873923" y="1158426"/>
        <a:ext cx="1059652" cy="657937"/>
      </dsp:txXfrm>
    </dsp:sp>
    <dsp:sp modelId="{005FB9FB-D58C-47F3-8019-81038F69ED4F}">
      <dsp:nvSpPr>
        <dsp:cNvPr id="0" name=""/>
        <dsp:cNvSpPr/>
      </dsp:nvSpPr>
      <dsp:spPr>
        <a:xfrm>
          <a:off x="731167" y="2040747"/>
          <a:ext cx="1100590" cy="698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AF874-5FE9-494C-ABDD-B62688CF6861}">
      <dsp:nvSpPr>
        <dsp:cNvPr id="0" name=""/>
        <dsp:cNvSpPr/>
      </dsp:nvSpPr>
      <dsp:spPr>
        <a:xfrm>
          <a:off x="853454" y="2156921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Priority Area for Intervention</a:t>
          </a:r>
          <a:endParaRPr lang="en-GB" sz="1200" kern="1200" dirty="0"/>
        </a:p>
      </dsp:txBody>
      <dsp:txXfrm>
        <a:off x="873923" y="2177390"/>
        <a:ext cx="1059652" cy="657937"/>
      </dsp:txXfrm>
    </dsp:sp>
    <dsp:sp modelId="{4C893708-864B-46BE-9BBA-CAF5B9A9A8C2}">
      <dsp:nvSpPr>
        <dsp:cNvPr id="0" name=""/>
        <dsp:cNvSpPr/>
      </dsp:nvSpPr>
      <dsp:spPr>
        <a:xfrm>
          <a:off x="2076333" y="1021784"/>
          <a:ext cx="1100590" cy="698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2F810-6F88-4103-B09F-9A6E9649D956}">
      <dsp:nvSpPr>
        <dsp:cNvPr id="0" name=""/>
        <dsp:cNvSpPr/>
      </dsp:nvSpPr>
      <dsp:spPr>
        <a:xfrm>
          <a:off x="2198621" y="1137957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Thematic Pillar 2</a:t>
          </a:r>
          <a:endParaRPr lang="en-GB" sz="1200" kern="1200" dirty="0"/>
        </a:p>
      </dsp:txBody>
      <dsp:txXfrm>
        <a:off x="2219090" y="1158426"/>
        <a:ext cx="1059652" cy="657937"/>
      </dsp:txXfrm>
    </dsp:sp>
    <dsp:sp modelId="{8FCB4DF9-6451-4930-92BB-382499791ECB}">
      <dsp:nvSpPr>
        <dsp:cNvPr id="0" name=""/>
        <dsp:cNvSpPr/>
      </dsp:nvSpPr>
      <dsp:spPr>
        <a:xfrm>
          <a:off x="2076333" y="2040747"/>
          <a:ext cx="1100590" cy="698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1165D-82F9-4FD5-90FA-D41418C95105}">
      <dsp:nvSpPr>
        <dsp:cNvPr id="0" name=""/>
        <dsp:cNvSpPr/>
      </dsp:nvSpPr>
      <dsp:spPr>
        <a:xfrm>
          <a:off x="2198621" y="2156921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Priority Area for Intervention</a:t>
          </a:r>
          <a:endParaRPr lang="en-GB" sz="1200" kern="1200" dirty="0"/>
        </a:p>
      </dsp:txBody>
      <dsp:txXfrm>
        <a:off x="2219090" y="2177390"/>
        <a:ext cx="1059652" cy="657937"/>
      </dsp:txXfrm>
    </dsp:sp>
    <dsp:sp modelId="{19CBFCEE-E93E-43B8-81C5-E6BED80641E9}">
      <dsp:nvSpPr>
        <dsp:cNvPr id="0" name=""/>
        <dsp:cNvSpPr/>
      </dsp:nvSpPr>
      <dsp:spPr>
        <a:xfrm>
          <a:off x="3421499" y="1021784"/>
          <a:ext cx="1100590" cy="698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FABE3-2572-48CE-AA0D-EC693D97C6D6}">
      <dsp:nvSpPr>
        <dsp:cNvPr id="0" name=""/>
        <dsp:cNvSpPr/>
      </dsp:nvSpPr>
      <dsp:spPr>
        <a:xfrm>
          <a:off x="3543787" y="1137957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Thematic Pillar 3</a:t>
          </a:r>
        </a:p>
      </dsp:txBody>
      <dsp:txXfrm>
        <a:off x="3564256" y="1158426"/>
        <a:ext cx="1059652" cy="657937"/>
      </dsp:txXfrm>
    </dsp:sp>
    <dsp:sp modelId="{F29D4AFC-0159-47E1-A1EF-6936E43A4A90}">
      <dsp:nvSpPr>
        <dsp:cNvPr id="0" name=""/>
        <dsp:cNvSpPr/>
      </dsp:nvSpPr>
      <dsp:spPr>
        <a:xfrm>
          <a:off x="3421499" y="2040747"/>
          <a:ext cx="1100590" cy="698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FF258-FA61-424D-8080-1DF3D5C31E66}">
      <dsp:nvSpPr>
        <dsp:cNvPr id="0" name=""/>
        <dsp:cNvSpPr/>
      </dsp:nvSpPr>
      <dsp:spPr>
        <a:xfrm>
          <a:off x="3543787" y="2156921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Priority Area for Intervention</a:t>
          </a:r>
          <a:endParaRPr lang="en-GB" sz="1200" kern="1200" dirty="0"/>
        </a:p>
      </dsp:txBody>
      <dsp:txXfrm>
        <a:off x="3564256" y="2177390"/>
        <a:ext cx="1059652" cy="657937"/>
      </dsp:txXfrm>
    </dsp:sp>
    <dsp:sp modelId="{543C183E-CE26-413B-B510-A04FCBABF3BA}">
      <dsp:nvSpPr>
        <dsp:cNvPr id="0" name=""/>
        <dsp:cNvSpPr/>
      </dsp:nvSpPr>
      <dsp:spPr>
        <a:xfrm>
          <a:off x="715439" y="3059711"/>
          <a:ext cx="6512712" cy="6988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FD0BB-6105-4938-B655-0D2B3970F876}">
      <dsp:nvSpPr>
        <dsp:cNvPr id="0" name=""/>
        <dsp:cNvSpPr/>
      </dsp:nvSpPr>
      <dsp:spPr>
        <a:xfrm>
          <a:off x="837726" y="3175884"/>
          <a:ext cx="6512712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Programmes &amp; Funding Sources providing support for future Rural Development Interventions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Rural Business &amp; Community Investment Programme | PEACE PLUS | Tackling Rural Poverty &amp; Social Isolation | Other Treasury Interventions</a:t>
          </a:r>
        </a:p>
      </dsp:txBody>
      <dsp:txXfrm>
        <a:off x="858195" y="3196353"/>
        <a:ext cx="6471774" cy="657937"/>
      </dsp:txXfrm>
    </dsp:sp>
    <dsp:sp modelId="{B2ECD564-AAA4-471A-BA81-F90193D2588B}">
      <dsp:nvSpPr>
        <dsp:cNvPr id="0" name=""/>
        <dsp:cNvSpPr/>
      </dsp:nvSpPr>
      <dsp:spPr>
        <a:xfrm>
          <a:off x="2076333" y="4078674"/>
          <a:ext cx="1100590" cy="6988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AFF0B-01C2-4BA9-9EBB-9456322BEC3D}">
      <dsp:nvSpPr>
        <dsp:cNvPr id="0" name=""/>
        <dsp:cNvSpPr/>
      </dsp:nvSpPr>
      <dsp:spPr>
        <a:xfrm>
          <a:off x="2198621" y="4194848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Scheme</a:t>
          </a:r>
          <a:endParaRPr lang="en-GB" sz="1200" kern="1200" dirty="0"/>
        </a:p>
      </dsp:txBody>
      <dsp:txXfrm>
        <a:off x="2219090" y="4215317"/>
        <a:ext cx="1059652" cy="657937"/>
      </dsp:txXfrm>
    </dsp:sp>
    <dsp:sp modelId="{3CDC072B-64A5-430D-ABBE-43F697330117}">
      <dsp:nvSpPr>
        <dsp:cNvPr id="0" name=""/>
        <dsp:cNvSpPr/>
      </dsp:nvSpPr>
      <dsp:spPr>
        <a:xfrm>
          <a:off x="3421499" y="4078674"/>
          <a:ext cx="1100590" cy="6988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740D5-33C4-4047-A365-05FEB6519154}">
      <dsp:nvSpPr>
        <dsp:cNvPr id="0" name=""/>
        <dsp:cNvSpPr/>
      </dsp:nvSpPr>
      <dsp:spPr>
        <a:xfrm>
          <a:off x="3543787" y="4194848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Scheme</a:t>
          </a:r>
          <a:endParaRPr lang="en-GB" sz="1200" kern="1200" dirty="0"/>
        </a:p>
      </dsp:txBody>
      <dsp:txXfrm>
        <a:off x="3564256" y="4215317"/>
        <a:ext cx="1059652" cy="657937"/>
      </dsp:txXfrm>
    </dsp:sp>
    <dsp:sp modelId="{9560B3F0-0F51-4FAC-96B1-7B0676890CE7}">
      <dsp:nvSpPr>
        <dsp:cNvPr id="0" name=""/>
        <dsp:cNvSpPr/>
      </dsp:nvSpPr>
      <dsp:spPr>
        <a:xfrm>
          <a:off x="4766666" y="4078674"/>
          <a:ext cx="1100590" cy="6988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BDDC1-4A16-4DE9-8779-29BD5AAAB817}">
      <dsp:nvSpPr>
        <dsp:cNvPr id="0" name=""/>
        <dsp:cNvSpPr/>
      </dsp:nvSpPr>
      <dsp:spPr>
        <a:xfrm>
          <a:off x="4888953" y="4194848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Scheme</a:t>
          </a:r>
          <a:endParaRPr lang="en-GB" sz="1200" kern="1200" dirty="0"/>
        </a:p>
      </dsp:txBody>
      <dsp:txXfrm>
        <a:off x="4909422" y="4215317"/>
        <a:ext cx="1059652" cy="657937"/>
      </dsp:txXfrm>
    </dsp:sp>
    <dsp:sp modelId="{A2311928-D76A-4577-AA30-547A9AA5884B}">
      <dsp:nvSpPr>
        <dsp:cNvPr id="0" name=""/>
        <dsp:cNvSpPr/>
      </dsp:nvSpPr>
      <dsp:spPr>
        <a:xfrm>
          <a:off x="4766666" y="1021784"/>
          <a:ext cx="1100590" cy="698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4BF1F-A98C-4D57-A5A1-84DE1B497209}">
      <dsp:nvSpPr>
        <dsp:cNvPr id="0" name=""/>
        <dsp:cNvSpPr/>
      </dsp:nvSpPr>
      <dsp:spPr>
        <a:xfrm>
          <a:off x="4888953" y="1137957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Thematic Pillar 4</a:t>
          </a:r>
        </a:p>
      </dsp:txBody>
      <dsp:txXfrm>
        <a:off x="4909422" y="1158426"/>
        <a:ext cx="1059652" cy="657937"/>
      </dsp:txXfrm>
    </dsp:sp>
    <dsp:sp modelId="{86502203-37F1-4943-8EEA-CCE02941C046}">
      <dsp:nvSpPr>
        <dsp:cNvPr id="0" name=""/>
        <dsp:cNvSpPr/>
      </dsp:nvSpPr>
      <dsp:spPr>
        <a:xfrm>
          <a:off x="4766666" y="2040747"/>
          <a:ext cx="1100590" cy="698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92BED-4E29-4F4A-9BEA-A6BCB13CF0C7}">
      <dsp:nvSpPr>
        <dsp:cNvPr id="0" name=""/>
        <dsp:cNvSpPr/>
      </dsp:nvSpPr>
      <dsp:spPr>
        <a:xfrm>
          <a:off x="4888953" y="2156921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Priority Area for Intervention</a:t>
          </a:r>
          <a:endParaRPr lang="en-GB" sz="1200" kern="1200" dirty="0"/>
        </a:p>
      </dsp:txBody>
      <dsp:txXfrm>
        <a:off x="4909422" y="2177390"/>
        <a:ext cx="1059652" cy="657937"/>
      </dsp:txXfrm>
    </dsp:sp>
    <dsp:sp modelId="{17FAE773-0F98-4855-B93F-8F75950E05A8}">
      <dsp:nvSpPr>
        <dsp:cNvPr id="0" name=""/>
        <dsp:cNvSpPr/>
      </dsp:nvSpPr>
      <dsp:spPr>
        <a:xfrm>
          <a:off x="6111832" y="1021784"/>
          <a:ext cx="1100590" cy="698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A1A3C-F712-4246-A24F-E382C15B4484}">
      <dsp:nvSpPr>
        <dsp:cNvPr id="0" name=""/>
        <dsp:cNvSpPr/>
      </dsp:nvSpPr>
      <dsp:spPr>
        <a:xfrm>
          <a:off x="6234120" y="1137957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Thematic Pillar 5</a:t>
          </a:r>
          <a:endParaRPr lang="en-GB" sz="1200" kern="1200" dirty="0"/>
        </a:p>
      </dsp:txBody>
      <dsp:txXfrm>
        <a:off x="6254589" y="1158426"/>
        <a:ext cx="1059652" cy="657937"/>
      </dsp:txXfrm>
    </dsp:sp>
    <dsp:sp modelId="{D214D18A-5B43-4CD7-A8EE-D9B82518E62F}">
      <dsp:nvSpPr>
        <dsp:cNvPr id="0" name=""/>
        <dsp:cNvSpPr/>
      </dsp:nvSpPr>
      <dsp:spPr>
        <a:xfrm>
          <a:off x="6111832" y="2040747"/>
          <a:ext cx="1100590" cy="698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9D151-4518-4B32-AEA9-340087B1726B}">
      <dsp:nvSpPr>
        <dsp:cNvPr id="0" name=""/>
        <dsp:cNvSpPr/>
      </dsp:nvSpPr>
      <dsp:spPr>
        <a:xfrm>
          <a:off x="6234120" y="2156921"/>
          <a:ext cx="1100590" cy="69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Priority Area for Intervention</a:t>
          </a:r>
          <a:endParaRPr lang="en-GB" sz="1200" kern="1200" dirty="0"/>
        </a:p>
      </dsp:txBody>
      <dsp:txXfrm>
        <a:off x="6254589" y="2177390"/>
        <a:ext cx="1059652" cy="657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A3A53-A0E4-4AEA-80E5-D89A71979E3A}">
      <dsp:nvSpPr>
        <dsp:cNvPr id="0" name=""/>
        <dsp:cNvSpPr/>
      </dsp:nvSpPr>
      <dsp:spPr>
        <a:xfrm rot="16200000">
          <a:off x="-460308" y="461421"/>
          <a:ext cx="3817821" cy="2894977"/>
        </a:xfrm>
        <a:prstGeom prst="flowChartManualOperati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291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/>
            <a:t>Champion</a:t>
          </a:r>
          <a:r>
            <a:rPr lang="en-GB" sz="2400" kern="1200" smtClean="0"/>
            <a:t>: Develop a culture of rural innovation</a:t>
          </a:r>
          <a:endParaRPr lang="en-GB" sz="2400" kern="1200"/>
        </a:p>
      </dsp:txBody>
      <dsp:txXfrm rot="5400000">
        <a:off x="1114" y="763563"/>
        <a:ext cx="2894977" cy="2290693"/>
      </dsp:txXfrm>
    </dsp:sp>
    <dsp:sp modelId="{BD5BAA67-CD4C-4620-B255-DE0F96DCE8EA}">
      <dsp:nvSpPr>
        <dsp:cNvPr id="0" name=""/>
        <dsp:cNvSpPr/>
      </dsp:nvSpPr>
      <dsp:spPr>
        <a:xfrm rot="16200000">
          <a:off x="2651792" y="461421"/>
          <a:ext cx="3817821" cy="2894977"/>
        </a:xfrm>
        <a:prstGeom prst="flowChartManualOperati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1688"/>
                <a:lumOff val="3518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1688"/>
                <a:lumOff val="3518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1688"/>
                <a:lumOff val="35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291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/>
            <a:t>Empower</a:t>
          </a:r>
          <a:r>
            <a:rPr lang="en-GB" sz="2400" kern="1200" smtClean="0"/>
            <a:t>: Raise awareness, build capacity &amp; capability to engage in rural entrepreneurship &amp; innovation </a:t>
          </a:r>
          <a:endParaRPr lang="en-GB" sz="2400" kern="1200"/>
        </a:p>
      </dsp:txBody>
      <dsp:txXfrm rot="5400000">
        <a:off x="3113214" y="763563"/>
        <a:ext cx="2894977" cy="2290693"/>
      </dsp:txXfrm>
    </dsp:sp>
    <dsp:sp modelId="{DBF73845-97B5-4FEE-A111-AFA0F974E79F}">
      <dsp:nvSpPr>
        <dsp:cNvPr id="0" name=""/>
        <dsp:cNvSpPr/>
      </dsp:nvSpPr>
      <dsp:spPr>
        <a:xfrm rot="16200000">
          <a:off x="5763894" y="461421"/>
          <a:ext cx="3817821" cy="2894977"/>
        </a:xfrm>
        <a:prstGeom prst="flowChartManualOperati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1688"/>
                <a:lumOff val="3518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1688"/>
                <a:lumOff val="3518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1688"/>
                <a:lumOff val="35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291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Enable</a:t>
          </a:r>
          <a:r>
            <a:rPr lang="en-GB" sz="2400" kern="1200" dirty="0" smtClean="0"/>
            <a:t>: Invest in and develop our rural economy</a:t>
          </a:r>
          <a:endParaRPr lang="en-GB" sz="2400" kern="1200" dirty="0"/>
        </a:p>
      </dsp:txBody>
      <dsp:txXfrm rot="5400000">
        <a:off x="6225316" y="763563"/>
        <a:ext cx="2894977" cy="2290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9AEE-17E9-44C6-AD6C-E38D61F45425}">
      <dsp:nvSpPr>
        <dsp:cNvPr id="0" name=""/>
        <dsp:cNvSpPr/>
      </dsp:nvSpPr>
      <dsp:spPr>
        <a:xfrm rot="16200000">
          <a:off x="-1044513" y="1046720"/>
          <a:ext cx="4259263" cy="2165822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Visitor</a:t>
          </a:r>
          <a:r>
            <a:rPr lang="en-GB" sz="1700" kern="1200" dirty="0" smtClean="0"/>
            <a:t>: Encourage &amp; support the delivery of compelling year-round, authentic visitor products &amp; experiences of a quality that will provide international stand out for NI</a:t>
          </a:r>
          <a:endParaRPr lang="en-GB" sz="1700" kern="1200" dirty="0"/>
        </a:p>
      </dsp:txBody>
      <dsp:txXfrm rot="5400000">
        <a:off x="2207" y="851853"/>
        <a:ext cx="2165822" cy="2555557"/>
      </dsp:txXfrm>
    </dsp:sp>
    <dsp:sp modelId="{82ED0FD5-E634-4AF1-BCD2-7E481C12B8FA}">
      <dsp:nvSpPr>
        <dsp:cNvPr id="0" name=""/>
        <dsp:cNvSpPr/>
      </dsp:nvSpPr>
      <dsp:spPr>
        <a:xfrm rot="16200000">
          <a:off x="1283746" y="1046720"/>
          <a:ext cx="4259263" cy="2165822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340"/>
                <a:lumOff val="105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Industry</a:t>
          </a:r>
          <a:r>
            <a:rPr lang="en-GB" sz="1700" kern="1200" dirty="0" smtClean="0"/>
            <a:t>: Support a rural tourism sector that is commercially focused &amp; achieves sustainable levels of growth &amp; prosperity</a:t>
          </a:r>
          <a:endParaRPr lang="en-GB" sz="1700" b="1" kern="1200" dirty="0"/>
        </a:p>
      </dsp:txBody>
      <dsp:txXfrm rot="5400000">
        <a:off x="2330466" y="851853"/>
        <a:ext cx="2165822" cy="2555557"/>
      </dsp:txXfrm>
    </dsp:sp>
    <dsp:sp modelId="{1E767C13-B6D8-4149-8960-D06B4DCCB5CD}">
      <dsp:nvSpPr>
        <dsp:cNvPr id="0" name=""/>
        <dsp:cNvSpPr/>
      </dsp:nvSpPr>
      <dsp:spPr>
        <a:xfrm rot="16200000">
          <a:off x="3612005" y="1046720"/>
          <a:ext cx="4259263" cy="2165822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679"/>
                <a:lumOff val="211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Community</a:t>
          </a:r>
          <a:r>
            <a:rPr lang="en-GB" sz="1700" kern="1200" dirty="0" smtClean="0"/>
            <a:t>: Facilitate welcoming and supportive rural communities to play an enhanced role in developing &amp; managing tourism in their locality, thereby strengthening, benefitting &amp; enriching local areas</a:t>
          </a:r>
          <a:endParaRPr lang="en-GB" sz="1700" b="1" kern="1200" dirty="0"/>
        </a:p>
      </dsp:txBody>
      <dsp:txXfrm rot="5400000">
        <a:off x="4658725" y="851853"/>
        <a:ext cx="2165822" cy="2555557"/>
      </dsp:txXfrm>
    </dsp:sp>
    <dsp:sp modelId="{9407B85D-A0C9-42F0-B383-43FE19D823C3}">
      <dsp:nvSpPr>
        <dsp:cNvPr id="0" name=""/>
        <dsp:cNvSpPr/>
      </dsp:nvSpPr>
      <dsp:spPr>
        <a:xfrm rot="16200000">
          <a:off x="5940265" y="1046720"/>
          <a:ext cx="4259263" cy="2165822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Environment: </a:t>
          </a:r>
          <a:r>
            <a:rPr lang="en-GB" sz="1700" b="0" kern="1200" dirty="0" smtClean="0"/>
            <a:t>Recognise, value, protect &amp; enhance Northern Ireland’s natural, cultural &amp; historic built environment as the cornerstone of its rural tourism</a:t>
          </a:r>
          <a:endParaRPr lang="en-GB" sz="1700" b="0" kern="1200" dirty="0"/>
        </a:p>
      </dsp:txBody>
      <dsp:txXfrm rot="5400000">
        <a:off x="6986985" y="851853"/>
        <a:ext cx="2165822" cy="2555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2DF92-7673-48DA-B868-7A43AA6D0639}">
      <dsp:nvSpPr>
        <dsp:cNvPr id="0" name=""/>
        <dsp:cNvSpPr/>
      </dsp:nvSpPr>
      <dsp:spPr>
        <a:xfrm rot="16200000">
          <a:off x="-1196322" y="1198503"/>
          <a:ext cx="4536504" cy="2139497"/>
        </a:xfrm>
        <a:prstGeom prst="flowChartManualOperati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Champion</a:t>
          </a:r>
          <a:r>
            <a:rPr lang="en-GB" sz="1600" kern="1200" dirty="0" smtClean="0"/>
            <a:t>: Champion awareness &amp; understanding of rural social exclusion, isolation &amp; loneliness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                                                         </a:t>
          </a:r>
          <a:r>
            <a:rPr lang="en-GB" sz="1600" b="1" kern="1200" dirty="0" smtClean="0"/>
            <a:t>Sustain</a:t>
          </a:r>
          <a:r>
            <a:rPr lang="en-GB" sz="1600" kern="1200" dirty="0" smtClean="0"/>
            <a:t>: Sustain the future viability of villages as social &amp; economic centres</a:t>
          </a:r>
          <a:endParaRPr lang="en-GB" sz="1600" kern="1200" dirty="0"/>
        </a:p>
      </dsp:txBody>
      <dsp:txXfrm rot="5400000">
        <a:off x="2181" y="907301"/>
        <a:ext cx="2139497" cy="2721902"/>
      </dsp:txXfrm>
    </dsp:sp>
    <dsp:sp modelId="{8B2E50FC-3B3E-4D3A-BE68-EEE31081CCC7}">
      <dsp:nvSpPr>
        <dsp:cNvPr id="0" name=""/>
        <dsp:cNvSpPr/>
      </dsp:nvSpPr>
      <dsp:spPr>
        <a:xfrm rot="16200000">
          <a:off x="1103637" y="1198503"/>
          <a:ext cx="4536504" cy="2139497"/>
        </a:xfrm>
        <a:prstGeom prst="flowChartManualOperati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6266"/>
                <a:lumOff val="26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6266"/>
                <a:lumOff val="26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6266"/>
                <a:lumOff val="26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98425" bIns="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50" b="1" kern="1200" dirty="0" smtClean="0"/>
            <a:t>Build Capacity</a:t>
          </a:r>
          <a:r>
            <a:rPr lang="en-GB" sz="1550" kern="1200" dirty="0" smtClean="0"/>
            <a:t>: Support a rural dimension within the work of other organisations which are promoting positive health &amp; wellbeing, addressing social exclusion, isolation &amp; loneliness &amp; build the capacity of rural organisations &amp; people to develop their activities in this area</a:t>
          </a:r>
          <a:endParaRPr lang="en-GB" sz="1550" b="1" kern="1200" dirty="0"/>
        </a:p>
      </dsp:txBody>
      <dsp:txXfrm rot="5400000">
        <a:off x="2302140" y="907301"/>
        <a:ext cx="2139497" cy="2721902"/>
      </dsp:txXfrm>
    </dsp:sp>
    <dsp:sp modelId="{BE548EBB-4934-4C22-B5A9-D7121EE67813}">
      <dsp:nvSpPr>
        <dsp:cNvPr id="0" name=""/>
        <dsp:cNvSpPr/>
      </dsp:nvSpPr>
      <dsp:spPr>
        <a:xfrm rot="16200000">
          <a:off x="3403597" y="1198503"/>
          <a:ext cx="4536504" cy="2139497"/>
        </a:xfrm>
        <a:prstGeom prst="flowChartManualOperati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32532"/>
                <a:lumOff val="527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32532"/>
                <a:lumOff val="527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32532"/>
                <a:lumOff val="52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Reduce</a:t>
          </a:r>
          <a:r>
            <a:rPr lang="en-GB" sz="1600" kern="1200" dirty="0" smtClean="0"/>
            <a:t>: Establish effective approaches to reducing loneliness &amp; social exclusion in rural areas, to minimise the impacts of social isolation &amp; to promote the health and wellbeing of rural dwellers</a:t>
          </a:r>
          <a:endParaRPr lang="en-GB" sz="1600" kern="1200" dirty="0"/>
        </a:p>
      </dsp:txBody>
      <dsp:txXfrm rot="5400000">
        <a:off x="4602100" y="907301"/>
        <a:ext cx="2139497" cy="2721902"/>
      </dsp:txXfrm>
    </dsp:sp>
    <dsp:sp modelId="{5E02AAD2-9410-4408-9EBD-182316DF25E4}">
      <dsp:nvSpPr>
        <dsp:cNvPr id="0" name=""/>
        <dsp:cNvSpPr/>
      </dsp:nvSpPr>
      <dsp:spPr>
        <a:xfrm rot="16200000">
          <a:off x="5703557" y="1198503"/>
          <a:ext cx="4536504" cy="2139497"/>
        </a:xfrm>
        <a:prstGeom prst="flowChartManualOperati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6266"/>
                <a:lumOff val="26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6266"/>
                <a:lumOff val="26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6266"/>
                <a:lumOff val="26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Community Assets</a:t>
          </a:r>
          <a:r>
            <a:rPr lang="en-GB" sz="1600" kern="1200" dirty="0" smtClean="0"/>
            <a:t>: Support the strategic development of existing rural community assets as places where people can meet, interact, access services &amp; enhance their health and wellbeing</a:t>
          </a:r>
          <a:endParaRPr lang="en-GB" sz="1600" kern="1200" dirty="0"/>
        </a:p>
      </dsp:txBody>
      <dsp:txXfrm rot="5400000">
        <a:off x="6902060" y="907301"/>
        <a:ext cx="2139497" cy="27219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694AE-F6B6-45AA-AE99-FA0F18790036}">
      <dsp:nvSpPr>
        <dsp:cNvPr id="0" name=""/>
        <dsp:cNvSpPr/>
      </dsp:nvSpPr>
      <dsp:spPr>
        <a:xfrm rot="16200000">
          <a:off x="-470051" y="471164"/>
          <a:ext cx="3835510" cy="2893181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Support</a:t>
          </a:r>
          <a:r>
            <a:rPr lang="en-GB" sz="2000" kern="1200" dirty="0" smtClean="0"/>
            <a:t>: To promote rural prosperity by providing support to non-farming rural enterprises to help increase rural business start-ups, sustainability and growth</a:t>
          </a:r>
          <a:endParaRPr lang="en-GB" sz="2000" kern="1200" dirty="0"/>
        </a:p>
      </dsp:txBody>
      <dsp:txXfrm rot="5400000">
        <a:off x="1114" y="767101"/>
        <a:ext cx="2893181" cy="2301306"/>
      </dsp:txXfrm>
    </dsp:sp>
    <dsp:sp modelId="{C65131C5-1DF9-4CFF-B73E-1B19F6B6F844}">
      <dsp:nvSpPr>
        <dsp:cNvPr id="0" name=""/>
        <dsp:cNvSpPr/>
      </dsp:nvSpPr>
      <dsp:spPr>
        <a:xfrm rot="16200000">
          <a:off x="2640119" y="471164"/>
          <a:ext cx="3835510" cy="2893181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Champion</a:t>
          </a:r>
          <a:r>
            <a:rPr lang="en-GB" sz="2000" kern="1200" dirty="0" smtClean="0"/>
            <a:t>: To champion the need to address the personal and practical issues which create barriers to employability for our rural dwellers</a:t>
          </a:r>
        </a:p>
      </dsp:txBody>
      <dsp:txXfrm rot="5400000">
        <a:off x="3111284" y="767101"/>
        <a:ext cx="2893181" cy="2301306"/>
      </dsp:txXfrm>
    </dsp:sp>
    <dsp:sp modelId="{3F11344C-79C8-4FE4-B00D-BAE371AA7E21}">
      <dsp:nvSpPr>
        <dsp:cNvPr id="0" name=""/>
        <dsp:cNvSpPr/>
      </dsp:nvSpPr>
      <dsp:spPr>
        <a:xfrm rot="16200000">
          <a:off x="5750289" y="471164"/>
          <a:ext cx="3835510" cy="2893181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Invest</a:t>
          </a:r>
          <a:r>
            <a:rPr lang="en-GB" sz="2000" kern="1200" dirty="0" smtClean="0"/>
            <a:t>: To invest in and develop our rural society</a:t>
          </a:r>
        </a:p>
      </dsp:txBody>
      <dsp:txXfrm rot="5400000">
        <a:off x="6221454" y="767101"/>
        <a:ext cx="2893181" cy="23013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A2D3D9-B938-AB43-AF9A-78E54573A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9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17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1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A0944-BB83-4090-9619-97E04B237D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15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91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A0944-BB83-4090-9619-97E04B237D7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441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2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16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05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2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3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A0944-BB83-4090-9619-97E04B237D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43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7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A0944-BB83-4090-9619-97E04B237D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42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2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A0944-BB83-4090-9619-97E04B237D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94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3810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219200"/>
            <a:ext cx="741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29" name="Straight Connector 7"/>
          <p:cNvCxnSpPr>
            <a:cxnSpLocks noChangeShapeType="1"/>
          </p:cNvCxnSpPr>
          <p:nvPr userDrawn="1"/>
        </p:nvCxnSpPr>
        <p:spPr bwMode="auto">
          <a:xfrm>
            <a:off x="228600" y="5486400"/>
            <a:ext cx="8686800" cy="1588"/>
          </a:xfrm>
          <a:prstGeom prst="line">
            <a:avLst/>
          </a:prstGeom>
          <a:noFill/>
          <a:ln w="38100">
            <a:solidFill>
              <a:srgbClr val="089A54"/>
            </a:solidFill>
            <a:round/>
            <a:headEnd/>
            <a:tailEnd/>
          </a:ln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3676"/>
          <a:stretch/>
        </p:blipFill>
        <p:spPr>
          <a:xfrm>
            <a:off x="228600" y="5512808"/>
            <a:ext cx="8686800" cy="1338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572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2pPr>
      <a:lvl3pPr marL="12763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3pPr>
      <a:lvl4pPr marL="1657350" indent="-1905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4pPr>
      <a:lvl5pPr marL="2038350" indent="-1905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5pPr>
      <a:lvl6pPr marL="2495550" indent="-1905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52750" indent="-1905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09950" indent="-1905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67150" indent="-1905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hyperlink" Target="https://consultations.nidirect.gov.uk/daera-central-services-and-rural-affairs/rural-policy-frame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s://interpreterfoundation.org/wp-content/uploads/2018/10/icon-roundtable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nsultations.nidirect.gov.uk/daera-central-services-and-rural-affairs/rural-policy-framewor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068960"/>
            <a:ext cx="8267700" cy="762000"/>
          </a:xfrm>
        </p:spPr>
        <p:txBody>
          <a:bodyPr/>
          <a:lstStyle/>
          <a:p>
            <a:pPr algn="ctr" eaLnBrk="1" hangingPunct="1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2800" b="0" dirty="0" smtClean="0"/>
              <a:t/>
            </a:r>
            <a:br>
              <a:rPr lang="en-GB" sz="2800" b="0" dirty="0" smtClean="0"/>
            </a:br>
            <a:r>
              <a:rPr lang="en-GB" sz="2800" dirty="0" smtClean="0"/>
              <a:t>31 August 2021</a:t>
            </a:r>
            <a:r>
              <a:rPr lang="en-GB" sz="2800" b="0" dirty="0" smtClean="0"/>
              <a:t/>
            </a:r>
            <a:br>
              <a:rPr lang="en-GB" sz="2800" b="0" dirty="0" smtClean="0"/>
            </a:br>
            <a:r>
              <a:rPr lang="en-GB" sz="2800" b="0" dirty="0" smtClean="0"/>
              <a:t>The webinar will commence shortly</a:t>
            </a:r>
            <a:endParaRPr lang="en-GB" sz="2800" b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E900D57-AC17-4348-BACF-EC372715B06B}"/>
              </a:ext>
            </a:extLst>
          </p:cNvPr>
          <p:cNvSpPr txBox="1">
            <a:spLocks/>
          </p:cNvSpPr>
          <p:nvPr/>
        </p:nvSpPr>
        <p:spPr>
          <a:xfrm>
            <a:off x="5004048" y="5877272"/>
            <a:ext cx="3456384" cy="7882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1200" b="1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GB" sz="1200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heart of a living, working, active landscape valued by everyone.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kern="0" dirty="0"/>
              <a:t> </a:t>
            </a:r>
          </a:p>
          <a:p>
            <a:endParaRPr lang="en-GB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2" y="0"/>
            <a:ext cx="914400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038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089A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E900D57-AC17-4348-BACF-EC372715B06B}"/>
              </a:ext>
            </a:extLst>
          </p:cNvPr>
          <p:cNvSpPr txBox="1">
            <a:spLocks/>
          </p:cNvSpPr>
          <p:nvPr/>
        </p:nvSpPr>
        <p:spPr>
          <a:xfrm>
            <a:off x="5004048" y="5877272"/>
            <a:ext cx="3456384" cy="7882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1200" b="1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GB" sz="1200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heart of a living, working, active landscape valued by everyone.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kern="0" dirty="0"/>
              <a:t> </a:t>
            </a:r>
          </a:p>
          <a:p>
            <a:endParaRPr lang="en-GB" sz="18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0"/>
          <a:stretch/>
        </p:blipFill>
        <p:spPr>
          <a:xfrm>
            <a:off x="0" y="1762362"/>
            <a:ext cx="9144000" cy="2832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0481503-0371-44D4-85B1-0EE1ECD7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6684491"/>
              </p:ext>
            </p:extLst>
          </p:nvPr>
        </p:nvGraphicFramePr>
        <p:xfrm>
          <a:off x="92022" y="980728"/>
          <a:ext cx="9043739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E900D57-AC17-4348-BACF-EC372715B06B}"/>
              </a:ext>
            </a:extLst>
          </p:cNvPr>
          <p:cNvSpPr txBox="1">
            <a:spLocks/>
          </p:cNvSpPr>
          <p:nvPr/>
        </p:nvSpPr>
        <p:spPr>
          <a:xfrm>
            <a:off x="5004048" y="5877272"/>
            <a:ext cx="3456384" cy="7882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1200" b="1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GB" sz="1200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heart of a living, working, active landscape valued by everyone.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kern="0" dirty="0"/>
              <a:t> </a:t>
            </a:r>
          </a:p>
          <a:p>
            <a:endParaRPr lang="en-GB" sz="18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4"/>
          <a:stretch/>
        </p:blipFill>
        <p:spPr>
          <a:xfrm>
            <a:off x="0" y="1916832"/>
            <a:ext cx="9144000" cy="2786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0481503-0371-44D4-85B1-0EE1ECD7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689068"/>
              </p:ext>
            </p:extLst>
          </p:nvPr>
        </p:nvGraphicFramePr>
        <p:xfrm>
          <a:off x="28252" y="1524000"/>
          <a:ext cx="9115748" cy="383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038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089A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en-GB" sz="2800" b="1" dirty="0" smtClean="0">
              <a:solidFill>
                <a:srgbClr val="089A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en-GB" sz="2200" dirty="0" smtClean="0"/>
          </a:p>
          <a:p>
            <a:pPr marL="0" indent="0" eaLnBrk="1" hangingPunct="1">
              <a:lnSpc>
                <a:spcPct val="90000"/>
              </a:lnSpc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E900D57-AC17-4348-BACF-EC372715B06B}"/>
              </a:ext>
            </a:extLst>
          </p:cNvPr>
          <p:cNvSpPr txBox="1">
            <a:spLocks/>
          </p:cNvSpPr>
          <p:nvPr/>
        </p:nvSpPr>
        <p:spPr>
          <a:xfrm>
            <a:off x="5004048" y="5877272"/>
            <a:ext cx="3456384" cy="7882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1200" b="1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GB" sz="1200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heart of a living, working, active landscape valued by everyone.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kern="0" dirty="0"/>
              <a:t> </a:t>
            </a:r>
          </a:p>
          <a:p>
            <a:endParaRPr lang="en-GB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99"/>
          <a:stretch/>
        </p:blipFill>
        <p:spPr>
          <a:xfrm>
            <a:off x="0" y="1916832"/>
            <a:ext cx="9144000" cy="27843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0481503-0371-44D4-85B1-0EE1ECD7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6201538"/>
              </p:ext>
            </p:extLst>
          </p:nvPr>
        </p:nvGraphicFramePr>
        <p:xfrm>
          <a:off x="0" y="1143000"/>
          <a:ext cx="9202390" cy="426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6" y="550"/>
            <a:ext cx="9184127" cy="137149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259632" y="49411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825192"/>
            <a:ext cx="7416800" cy="2520280"/>
          </a:xfrm>
        </p:spPr>
        <p:txBody>
          <a:bodyPr/>
          <a:lstStyle/>
          <a:p>
            <a:pPr algn="ctr"/>
            <a:r>
              <a:rPr lang="en-GB" sz="4800" b="1" dirty="0" smtClean="0">
                <a:solidFill>
                  <a:srgbClr val="142062"/>
                </a:solidFill>
              </a:rPr>
              <a:t/>
            </a:r>
            <a:br>
              <a:rPr lang="en-GB" sz="4800" b="1" dirty="0" smtClean="0">
                <a:solidFill>
                  <a:srgbClr val="142062"/>
                </a:solidFill>
              </a:rPr>
            </a:br>
            <a:r>
              <a:rPr lang="en-GB" sz="2400" dirty="0" smtClean="0">
                <a:solidFill>
                  <a:srgbClr val="142062"/>
                </a:solidFill>
              </a:rPr>
              <a:t/>
            </a:r>
            <a:br>
              <a:rPr lang="en-GB" sz="2400" dirty="0" smtClean="0">
                <a:solidFill>
                  <a:srgbClr val="142062"/>
                </a:solidFill>
              </a:rPr>
            </a:b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51330132"/>
              </p:ext>
            </p:extLst>
          </p:nvPr>
        </p:nvGraphicFramePr>
        <p:xfrm>
          <a:off x="54002" y="1533579"/>
          <a:ext cx="6102174" cy="379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513" y="3049356"/>
            <a:ext cx="3388485" cy="762000"/>
          </a:xfrm>
        </p:spPr>
        <p:txBody>
          <a:bodyPr/>
          <a:lstStyle/>
          <a:p>
            <a:pPr algn="ctr"/>
            <a:r>
              <a:rPr lang="en-GB" sz="3600" dirty="0" smtClean="0"/>
              <a:t>Stakeholder Engagement</a:t>
            </a:r>
            <a:br>
              <a:rPr lang="en-GB" sz="3600" dirty="0" smtClean="0"/>
            </a:br>
            <a:r>
              <a:rPr lang="en-GB" sz="3600" dirty="0" smtClean="0"/>
              <a:t>Reach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099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6" y="550"/>
            <a:ext cx="9184127" cy="137149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259632" y="49411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825192"/>
            <a:ext cx="7416800" cy="2520280"/>
          </a:xfrm>
        </p:spPr>
        <p:txBody>
          <a:bodyPr/>
          <a:lstStyle/>
          <a:p>
            <a:pPr algn="ctr"/>
            <a:r>
              <a:rPr lang="en-GB" sz="4800" b="1" dirty="0" smtClean="0">
                <a:solidFill>
                  <a:srgbClr val="142062"/>
                </a:solidFill>
              </a:rPr>
              <a:t/>
            </a:r>
            <a:br>
              <a:rPr lang="en-GB" sz="4800" b="1" dirty="0" smtClean="0">
                <a:solidFill>
                  <a:srgbClr val="142062"/>
                </a:solidFill>
              </a:rPr>
            </a:br>
            <a:r>
              <a:rPr lang="en-GB" sz="2400" dirty="0" smtClean="0">
                <a:solidFill>
                  <a:srgbClr val="142062"/>
                </a:solidFill>
              </a:rPr>
              <a:t/>
            </a:r>
            <a:br>
              <a:rPr lang="en-GB" sz="2400" dirty="0" smtClean="0">
                <a:solidFill>
                  <a:srgbClr val="142062"/>
                </a:solidFill>
              </a:rPr>
            </a:b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8832076"/>
              </p:ext>
            </p:extLst>
          </p:nvPr>
        </p:nvGraphicFramePr>
        <p:xfrm>
          <a:off x="3198446" y="1530431"/>
          <a:ext cx="5892328" cy="379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039" y="3046208"/>
            <a:ext cx="3388485" cy="762000"/>
          </a:xfrm>
        </p:spPr>
        <p:txBody>
          <a:bodyPr/>
          <a:lstStyle/>
          <a:p>
            <a:pPr algn="ctr"/>
            <a:r>
              <a:rPr lang="en-GB" sz="3600" dirty="0" smtClean="0"/>
              <a:t>Stakeholder Engagement</a:t>
            </a:r>
            <a:br>
              <a:rPr lang="en-GB" sz="3600" dirty="0" smtClean="0"/>
            </a:br>
            <a:r>
              <a:rPr lang="en-GB" sz="3600" dirty="0" smtClean="0"/>
              <a:t>Events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579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556792"/>
            <a:ext cx="8267700" cy="762000"/>
          </a:xfrm>
        </p:spPr>
        <p:txBody>
          <a:bodyPr/>
          <a:lstStyle/>
          <a:p>
            <a:pPr algn="ctr" eaLnBrk="1" hangingPunct="1"/>
            <a:r>
              <a:rPr lang="en-GB" sz="3600" dirty="0" smtClean="0"/>
              <a:t>Next Steps</a:t>
            </a:r>
            <a:endParaRPr lang="en-GB" sz="3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47383"/>
            <a:ext cx="8153400" cy="4038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4A8618"/>
                </a:solidFill>
              </a:rPr>
              <a:t/>
            </a:r>
            <a:br>
              <a:rPr lang="en-GB" sz="2400" b="1" dirty="0" smtClean="0">
                <a:solidFill>
                  <a:srgbClr val="4A8618"/>
                </a:solidFill>
              </a:rPr>
            </a:br>
            <a:endParaRPr lang="en-GB" sz="2400" b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0" indent="0" eaLnBrk="1" hangingPunct="1">
              <a:lnSpc>
                <a:spcPct val="90000"/>
              </a:lnSpc>
            </a:pPr>
            <a:endParaRPr lang="en-GB" sz="2200" dirty="0" smtClean="0"/>
          </a:p>
          <a:p>
            <a:pPr marL="0" indent="0" eaLnBrk="1" hangingPunct="1">
              <a:lnSpc>
                <a:spcPct val="90000"/>
              </a:lnSpc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E900D57-AC17-4348-BACF-EC372715B06B}"/>
              </a:ext>
            </a:extLst>
          </p:cNvPr>
          <p:cNvSpPr txBox="1">
            <a:spLocks/>
          </p:cNvSpPr>
          <p:nvPr/>
        </p:nvSpPr>
        <p:spPr>
          <a:xfrm>
            <a:off x="5004048" y="5877272"/>
            <a:ext cx="3456384" cy="7882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1200" b="1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GB" sz="1200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heart of a living, working, active landscape valued by everyone.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kern="0" dirty="0"/>
              <a:t> </a:t>
            </a:r>
          </a:p>
          <a:p>
            <a:endParaRPr lang="en-GB" sz="1800" kern="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3526640"/>
              </p:ext>
            </p:extLst>
          </p:nvPr>
        </p:nvGraphicFramePr>
        <p:xfrm>
          <a:off x="693118" y="1379405"/>
          <a:ext cx="8114134" cy="4090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5" y="-55131"/>
            <a:ext cx="9184127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25" y="1479460"/>
            <a:ext cx="7391400" cy="762000"/>
          </a:xfrm>
        </p:spPr>
        <p:txBody>
          <a:bodyPr/>
          <a:lstStyle/>
          <a:p>
            <a:pPr algn="ctr"/>
            <a:r>
              <a:rPr lang="en-GB" sz="3600" dirty="0"/>
              <a:t>Public Consultation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5" y="550"/>
            <a:ext cx="9144000" cy="137149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1259632" y="49411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25" y="2348880"/>
            <a:ext cx="7416800" cy="4038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42062"/>
                </a:solidFill>
              </a:rPr>
              <a:t>Closing </a:t>
            </a:r>
            <a:r>
              <a:rPr lang="en-GB" sz="2400" dirty="0">
                <a:solidFill>
                  <a:srgbClr val="142062"/>
                </a:solidFill>
              </a:rPr>
              <a:t>Date: </a:t>
            </a:r>
            <a:r>
              <a:rPr lang="en-GB" sz="2400" b="1" dirty="0">
                <a:solidFill>
                  <a:srgbClr val="142062"/>
                </a:solidFill>
              </a:rPr>
              <a:t>Monday 6 September 2021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42062"/>
                </a:solidFill>
              </a:rPr>
              <a:t>Have your say at: </a:t>
            </a:r>
            <a:r>
              <a:rPr lang="en-GB" sz="2400" dirty="0">
                <a:hlinkClick r:id="rId9"/>
              </a:rPr>
              <a:t>https://consultations.nidirect.gov.uk/daera-central-services-and-rural-affairs/rural-policy-framework</a:t>
            </a:r>
            <a:r>
              <a:rPr lang="en-GB" sz="2400" dirty="0"/>
              <a:t>   </a:t>
            </a:r>
            <a:endParaRPr lang="en-GB" sz="2400" dirty="0">
              <a:solidFill>
                <a:srgbClr val="14206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325ECCB6-5848-435E-94AA-686C99FE0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954" y="2620118"/>
            <a:ext cx="91440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142062"/>
                </a:solidFill>
                <a:latin typeface="+mj-lt"/>
                <a:ea typeface="ＭＳ Ｐゴシック" charset="-128"/>
                <a:cs typeface="ＭＳ Ｐゴシック" charset="-128"/>
              </a:rPr>
              <a:t>Welcome </a:t>
            </a:r>
            <a:r>
              <a:rPr lang="en-GB" altLang="en-US" sz="3600" b="1" dirty="0" smtClean="0">
                <a:solidFill>
                  <a:srgbClr val="142062"/>
                </a:solidFill>
                <a:latin typeface="+mj-lt"/>
                <a:ea typeface="ＭＳ Ｐゴシック" charset="-128"/>
                <a:cs typeface="ＭＳ Ｐゴシック" charset="-128"/>
              </a:rPr>
              <a:t>&amp;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smtClean="0">
                <a:solidFill>
                  <a:srgbClr val="142062"/>
                </a:solidFill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GB" altLang="en-US" sz="3600" b="1" dirty="0">
                <a:solidFill>
                  <a:srgbClr val="142062"/>
                </a:solidFill>
                <a:latin typeface="+mj-lt"/>
                <a:ea typeface="ＭＳ Ｐゴシック" charset="-128"/>
                <a:cs typeface="ＭＳ Ｐゴシック" charset="-128"/>
              </a:rPr>
              <a:t>Introductions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18" y="1205069"/>
            <a:ext cx="5643716" cy="4232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18" y="-24905"/>
            <a:ext cx="9205726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327255"/>
            <a:ext cx="7391400" cy="762000"/>
          </a:xfrm>
        </p:spPr>
        <p:txBody>
          <a:bodyPr/>
          <a:lstStyle/>
          <a:p>
            <a:pPr algn="ctr"/>
            <a:r>
              <a:rPr lang="en-GB" sz="3600" dirty="0" smtClean="0"/>
              <a:t>Have your say…</a:t>
            </a:r>
            <a:endParaRPr lang="en-GB" sz="3600" dirty="0"/>
          </a:p>
        </p:txBody>
      </p:sp>
      <p:pic>
        <p:nvPicPr>
          <p:cNvPr id="4" name="irc_mi" descr="Image result for roundtable discussion">
            <a:extLst>
              <a:ext uri="{FF2B5EF4-FFF2-40B4-BE49-F238E27FC236}">
                <a16:creationId xmlns="" xmlns:a16="http://schemas.microsoft.com/office/drawing/2014/main" id="{BCF8E6C2-AB7F-4465-974A-75769734A2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35760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rgbClr val="142062"/>
                </a:solidFill>
                <a:latin typeface="+mj-lt"/>
                <a:ea typeface="ＭＳ Ｐゴシック" charset="-128"/>
                <a:cs typeface="ＭＳ Ｐゴシック" charset="-128"/>
              </a:rPr>
              <a:t>Rural Stakeholder </a:t>
            </a:r>
          </a:p>
          <a:p>
            <a:r>
              <a:rPr lang="en-GB" altLang="en-US" dirty="0">
                <a:solidFill>
                  <a:srgbClr val="142062"/>
                </a:solidFill>
                <a:latin typeface="+mj-lt"/>
                <a:ea typeface="ＭＳ Ｐゴシック" charset="-128"/>
                <a:cs typeface="ＭＳ Ｐゴシック" charset="-128"/>
              </a:rPr>
              <a:t>Engagement Event </a:t>
            </a:r>
          </a:p>
          <a:p>
            <a:r>
              <a:rPr lang="en-GB" altLang="en-US" dirty="0">
                <a:solidFill>
                  <a:srgbClr val="142062"/>
                </a:solidFill>
                <a:latin typeface="+mj-lt"/>
                <a:ea typeface="ＭＳ Ｐゴシック" charset="-128"/>
                <a:cs typeface="ＭＳ Ｐゴシック" charset="-128"/>
              </a:rPr>
              <a:t>WORKING TOWARDS A NEW RURAL 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2"/>
            <a:ext cx="9144000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56792" y="1143000"/>
            <a:ext cx="11858741" cy="4449316"/>
          </a:xfrm>
        </p:spPr>
        <p:txBody>
          <a:bodyPr numCol="2"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142062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en-GB" dirty="0" smtClean="0">
              <a:solidFill>
                <a:srgbClr val="142062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en-GB" dirty="0">
              <a:solidFill>
                <a:srgbClr val="142062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en-GB" dirty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142062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en-GB" dirty="0" smtClean="0">
              <a:solidFill>
                <a:srgbClr val="142062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en-GB" dirty="0" smtClean="0">
              <a:solidFill>
                <a:srgbClr val="142062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en-GB" dirty="0">
              <a:solidFill>
                <a:srgbClr val="142062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en-GB" dirty="0" smtClean="0">
              <a:solidFill>
                <a:srgbClr val="142062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GB" dirty="0" smtClean="0">
                <a:solidFill>
                  <a:srgbClr val="142062"/>
                </a:solidFill>
              </a:rPr>
              <a:t>FAQs will be added to the DAERA website</a:t>
            </a:r>
          </a:p>
          <a:p>
            <a:pPr marL="0" indent="0" eaLnBrk="1" hangingPunct="1">
              <a:lnSpc>
                <a:spcPct val="150000"/>
              </a:lnSpc>
            </a:pPr>
            <a:endParaRPr lang="en-GB" dirty="0" smtClean="0">
              <a:solidFill>
                <a:srgbClr val="142062"/>
              </a:solidFill>
              <a:hlinkClick r:id="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GB" dirty="0" smtClean="0">
                <a:solidFill>
                  <a:srgbClr val="142062"/>
                </a:solidFill>
                <a:hlinkClick r:id=""/>
              </a:rPr>
              <a:t>ruralpolicydelivery@daera-ni.gov.uk</a:t>
            </a:r>
            <a:r>
              <a:rPr lang="en-GB" dirty="0" smtClean="0">
                <a:solidFill>
                  <a:srgbClr val="142062"/>
                </a:solidFill>
              </a:rPr>
              <a:t> 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142062"/>
                </a:solidFill>
              </a:rPr>
              <a:t>028 </a:t>
            </a:r>
            <a:r>
              <a:rPr lang="en-US" dirty="0">
                <a:solidFill>
                  <a:srgbClr val="142062"/>
                </a:solidFill>
              </a:rPr>
              <a:t>7744 </a:t>
            </a:r>
            <a:r>
              <a:rPr lang="en-US" dirty="0" smtClean="0">
                <a:solidFill>
                  <a:srgbClr val="142062"/>
                </a:solidFill>
              </a:rPr>
              <a:t>5113 (voicemail service)</a:t>
            </a:r>
          </a:p>
          <a:p>
            <a:pPr marL="0" indent="0" eaLnBrk="1" hangingPunct="1">
              <a:lnSpc>
                <a:spcPct val="150000"/>
              </a:lnSpc>
            </a:pPr>
            <a:endParaRPr lang="en-US" dirty="0" smtClean="0">
              <a:solidFill>
                <a:srgbClr val="142062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GB" dirty="0" smtClean="0">
                <a:solidFill>
                  <a:srgbClr val="142062"/>
                </a:solidFill>
              </a:rPr>
              <a:t>Have </a:t>
            </a:r>
            <a:r>
              <a:rPr lang="en-GB" dirty="0">
                <a:solidFill>
                  <a:srgbClr val="142062"/>
                </a:solidFill>
              </a:rPr>
              <a:t>your say at: </a:t>
            </a:r>
            <a:r>
              <a:rPr lang="en-GB" dirty="0">
                <a:hlinkClick r:id="rId2"/>
              </a:rPr>
              <a:t>https://consultations.nidirect.gov.uk/daera-central-services-and-rural-affairs/rural-policy-framework</a:t>
            </a:r>
            <a:r>
              <a:rPr lang="en-GB" dirty="0"/>
              <a:t>   </a:t>
            </a:r>
            <a:endParaRPr lang="en-GB" dirty="0">
              <a:solidFill>
                <a:srgbClr val="142062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en-GB" dirty="0">
              <a:solidFill>
                <a:srgbClr val="14206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46" y="2680086"/>
            <a:ext cx="1043812" cy="103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28" y="1482383"/>
            <a:ext cx="968051" cy="968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28" y="4046720"/>
            <a:ext cx="1364414" cy="1215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7" y="-40218"/>
            <a:ext cx="9144000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93F1EA-EE42-411F-9D9A-9F9B9EB24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18" y="1196752"/>
            <a:ext cx="8785654" cy="4091856"/>
          </a:xfrm>
        </p:spPr>
        <p:txBody>
          <a:bodyPr numCol="2"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42062"/>
                </a:solidFill>
              </a:rPr>
              <a:t>NB: this event will cover rural needs identified, not programme or delivery aspects.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42062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42062"/>
                </a:solidFill>
              </a:rPr>
              <a:t>Key </a:t>
            </a:r>
            <a:r>
              <a:rPr lang="en-GB" sz="2400" dirty="0">
                <a:solidFill>
                  <a:srgbClr val="142062"/>
                </a:solidFill>
              </a:rPr>
              <a:t>Drivers for Change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42062"/>
                </a:solidFill>
              </a:rPr>
              <a:t>Overview of Framework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42062"/>
                </a:solidFill>
              </a:rPr>
              <a:t>Next Steps</a:t>
            </a:r>
          </a:p>
          <a:p>
            <a:pPr marL="4000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42062"/>
                </a:solidFill>
              </a:rPr>
              <a:t>Q &amp; A</a:t>
            </a:r>
          </a:p>
          <a:p>
            <a:pPr marL="4000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142062"/>
              </a:solidFill>
            </a:endParaRPr>
          </a:p>
          <a:p>
            <a:pPr marL="4000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42062"/>
              </a:solidFill>
            </a:endParaRPr>
          </a:p>
          <a:p>
            <a:pPr marL="4000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142062"/>
              </a:solidFill>
            </a:endParaRPr>
          </a:p>
          <a:p>
            <a:pPr marL="4000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42062"/>
              </a:solidFill>
            </a:endParaRPr>
          </a:p>
          <a:p>
            <a:pPr marL="4000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142062"/>
              </a:solidFill>
            </a:endParaRPr>
          </a:p>
          <a:p>
            <a:pPr marL="4000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142062"/>
              </a:solidFill>
            </a:endParaRPr>
          </a:p>
          <a:p>
            <a:pPr marL="4000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42062"/>
              </a:solidFill>
            </a:endParaRPr>
          </a:p>
          <a:p>
            <a:pPr marL="4000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142062"/>
              </a:solidFill>
            </a:endParaRPr>
          </a:p>
          <a:p>
            <a:pPr marL="4000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42062"/>
              </a:solidFill>
            </a:endParaRPr>
          </a:p>
          <a:p>
            <a:pPr marL="4000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142062"/>
              </a:solidFill>
            </a:endParaRPr>
          </a:p>
          <a:p>
            <a:pPr marL="4000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42062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42062"/>
              </a:solidFill>
            </a:endParaRPr>
          </a:p>
          <a:p>
            <a:pPr algn="ctr"/>
            <a:endParaRPr lang="en-GB" sz="5000" dirty="0"/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325ECCB6-5848-435E-94AA-686C99FE0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644912"/>
            <a:ext cx="914400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smtClean="0">
                <a:solidFill>
                  <a:srgbClr val="142062"/>
                </a:solidFill>
                <a:latin typeface="+mj-lt"/>
                <a:ea typeface="ＭＳ Ｐゴシック" charset="-128"/>
                <a:cs typeface="ＭＳ Ｐゴシック" charset="-128"/>
              </a:rPr>
              <a:t>Overview</a:t>
            </a:r>
            <a:endParaRPr lang="en-GB" altLang="en-US" sz="3600" b="1" dirty="0">
              <a:solidFill>
                <a:srgbClr val="142062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0655"/>
            <a:ext cx="3598252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18" y="-24905"/>
            <a:ext cx="9205726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644" y="1479460"/>
            <a:ext cx="7391400" cy="762000"/>
          </a:xfrm>
        </p:spPr>
        <p:txBody>
          <a:bodyPr/>
          <a:lstStyle/>
          <a:p>
            <a:pPr algn="ctr"/>
            <a:r>
              <a:rPr lang="en-GB" sz="3600" dirty="0" smtClean="0"/>
              <a:t>Key Drivers for Change?</a:t>
            </a:r>
            <a:endParaRPr lang="en-GB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2348880"/>
          <a:ext cx="9109665" cy="332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06"/>
            <a:ext cx="9144000" cy="137149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1259632" y="49411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799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/>
        </p:nvCxnSpPr>
        <p:spPr>
          <a:xfrm rot="5400000" flipH="1" flipV="1">
            <a:off x="9883794" y="2888678"/>
            <a:ext cx="2797" cy="5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"/>
          <p:cNvCxnSpPr/>
          <p:nvPr/>
        </p:nvCxnSpPr>
        <p:spPr>
          <a:xfrm rot="5400000" flipH="1" flipV="1">
            <a:off x="8211599" y="2810883"/>
            <a:ext cx="2797" cy="5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90878" y="3497328"/>
            <a:ext cx="9028063" cy="7189"/>
          </a:xfrm>
          <a:prstGeom prst="line">
            <a:avLst/>
          </a:prstGeom>
          <a:ln>
            <a:solidFill>
              <a:srgbClr val="089A54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"/>
          <p:cNvCxnSpPr/>
          <p:nvPr/>
        </p:nvCxnSpPr>
        <p:spPr>
          <a:xfrm rot="5400000" flipH="1" flipV="1">
            <a:off x="4859549" y="2899412"/>
            <a:ext cx="2797" cy="5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"/>
          <p:cNvCxnSpPr/>
          <p:nvPr/>
        </p:nvCxnSpPr>
        <p:spPr>
          <a:xfrm rot="5400000" flipH="1" flipV="1">
            <a:off x="3187358" y="2899412"/>
            <a:ext cx="2797" cy="5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32300" y="936481"/>
            <a:ext cx="7726435" cy="33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GB" sz="2400" kern="0" smtClean="0"/>
          </a:p>
          <a:p>
            <a:pPr marL="0" indent="0"/>
            <a:endParaRPr lang="en-GB" sz="2400" kern="0" smtClean="0"/>
          </a:p>
          <a:p>
            <a:pPr marL="0" indent="0"/>
            <a:endParaRPr lang="en-GB" sz="2400" kern="0" smtClean="0"/>
          </a:p>
          <a:p>
            <a:pPr marL="0" indent="0"/>
            <a:endParaRPr lang="en-GB" sz="2200" kern="0" smtClean="0"/>
          </a:p>
          <a:p>
            <a:pPr marL="0" indent="0"/>
            <a:endParaRPr lang="en-GB" sz="1800" kern="0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828006" y="518813"/>
          <a:ext cx="806587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Arrow 10"/>
          <p:cNvSpPr/>
          <p:nvPr/>
        </p:nvSpPr>
        <p:spPr bwMode="auto">
          <a:xfrm rot="16200000">
            <a:off x="459688" y="2311346"/>
            <a:ext cx="466338" cy="1943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499964" y="4314538"/>
            <a:ext cx="466338" cy="1943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256" y="2929963"/>
            <a:ext cx="907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8F36"/>
                </a:solidFill>
                <a:latin typeface="+mj-lt"/>
              </a:rPr>
              <a:t>Policy</a:t>
            </a:r>
            <a:endParaRPr lang="en-GB" b="1" dirty="0">
              <a:solidFill>
                <a:srgbClr val="028F36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427" y="3613635"/>
            <a:ext cx="1621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8F36"/>
                </a:solidFill>
                <a:latin typeface="+mj-lt"/>
              </a:rPr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18986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47935"/>
            <a:ext cx="8267700" cy="1143000"/>
          </a:xfrm>
        </p:spPr>
        <p:txBody>
          <a:bodyPr/>
          <a:lstStyle/>
          <a:p>
            <a:pPr algn="ctr" eaLnBrk="1" hangingPunct="1"/>
            <a:endParaRPr lang="en-GB" sz="32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73736"/>
            <a:ext cx="8007152" cy="361266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n-GB" sz="3200" b="1" dirty="0">
              <a:solidFill>
                <a:srgbClr val="142062"/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089A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4A8618"/>
                </a:solidFill>
              </a:rPr>
              <a:t/>
            </a:r>
            <a:br>
              <a:rPr lang="en-GB" sz="2400" b="1" dirty="0" smtClean="0">
                <a:solidFill>
                  <a:srgbClr val="4A8618"/>
                </a:solidFill>
              </a:rPr>
            </a:br>
            <a:endParaRPr lang="en-GB" sz="2400" b="1" dirty="0"/>
          </a:p>
          <a:p>
            <a:pPr marL="0" indent="0" eaLnBrk="1" hangingPunct="1">
              <a:lnSpc>
                <a:spcPct val="90000"/>
              </a:lnSpc>
            </a:pPr>
            <a:endParaRPr lang="en-GB" sz="2200" dirty="0" smtClean="0"/>
          </a:p>
          <a:p>
            <a:pPr marL="0" indent="0" eaLnBrk="1" hangingPunct="1">
              <a:lnSpc>
                <a:spcPct val="90000"/>
              </a:lnSpc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E900D57-AC17-4348-BACF-EC372715B06B}"/>
              </a:ext>
            </a:extLst>
          </p:cNvPr>
          <p:cNvSpPr txBox="1">
            <a:spLocks/>
          </p:cNvSpPr>
          <p:nvPr/>
        </p:nvSpPr>
        <p:spPr>
          <a:xfrm>
            <a:off x="5004048" y="5877272"/>
            <a:ext cx="3456384" cy="7882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1200" b="1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GB" sz="1200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heart of a living, working, active landscape valued by everyone.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kern="0" dirty="0"/>
              <a:t> </a:t>
            </a:r>
          </a:p>
          <a:p>
            <a:endParaRPr lang="en-GB" sz="18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30"/>
          <a:stretch/>
        </p:blipFill>
        <p:spPr>
          <a:xfrm>
            <a:off x="0" y="1782153"/>
            <a:ext cx="9144000" cy="2845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8360806"/>
              </p:ext>
            </p:extLst>
          </p:nvPr>
        </p:nvGraphicFramePr>
        <p:xfrm>
          <a:off x="22593" y="1524000"/>
          <a:ext cx="9121407" cy="38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="" xmlns:a16="http://schemas.microsoft.com/office/drawing/2014/main" id="{60481503-0371-44D4-85B1-0EE1ECD7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930468"/>
            <a:ext cx="8153400" cy="4038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089A54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en-GB" sz="2200" dirty="0" smtClean="0"/>
          </a:p>
          <a:p>
            <a:pPr marL="0" indent="0" eaLnBrk="1" hangingPunct="1">
              <a:lnSpc>
                <a:spcPct val="90000"/>
              </a:lnSpc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E900D57-AC17-4348-BACF-EC372715B06B}"/>
              </a:ext>
            </a:extLst>
          </p:cNvPr>
          <p:cNvSpPr txBox="1">
            <a:spLocks/>
          </p:cNvSpPr>
          <p:nvPr/>
        </p:nvSpPr>
        <p:spPr>
          <a:xfrm>
            <a:off x="5004048" y="5877272"/>
            <a:ext cx="3456384" cy="7882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1200" b="1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GB" sz="1200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heart of a living, working, active landscape valued by everyone.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kern="0" dirty="0"/>
              <a:t> </a:t>
            </a:r>
          </a:p>
          <a:p>
            <a:endParaRPr lang="en-GB" sz="18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88"/>
          <a:stretch/>
        </p:blipFill>
        <p:spPr>
          <a:xfrm>
            <a:off x="0" y="1907683"/>
            <a:ext cx="9144000" cy="282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0481503-0371-44D4-85B1-0EE1ECD7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0612970"/>
              </p:ext>
            </p:extLst>
          </p:nvPr>
        </p:nvGraphicFramePr>
        <p:xfrm>
          <a:off x="-11015" y="1143000"/>
          <a:ext cx="9155015" cy="425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27"/>
            <a:ext cx="9144000" cy="1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3793</TotalTime>
  <Words>820</Words>
  <Application>Microsoft Office PowerPoint</Application>
  <PresentationFormat>On-screen Show (4:3)</PresentationFormat>
  <Paragraphs>171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Times</vt:lpstr>
      <vt:lpstr>Blank Presentation</vt:lpstr>
      <vt:lpstr>   31 August 2021 The webinar will commence shortly</vt:lpstr>
      <vt:lpstr>PowerPoint Presentation</vt:lpstr>
      <vt:lpstr>PowerPoint Presentation</vt:lpstr>
      <vt:lpstr>Key Drivers for Change?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Stakeholder Engagement Reach</vt:lpstr>
      <vt:lpstr>Stakeholder Engagement Events</vt:lpstr>
      <vt:lpstr>Next Steps</vt:lpstr>
      <vt:lpstr>Public Consultation</vt:lpstr>
      <vt:lpstr>Have your say…</vt:lpstr>
      <vt:lpstr>PowerPoint Presentation</vt:lpstr>
    </vt:vector>
  </TitlesOfParts>
  <Company>뿿졀뿿잠כაȰ窌ݱ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Arbuthnot</dc:creator>
  <cp:lastModifiedBy>Killen, Katrina</cp:lastModifiedBy>
  <cp:revision>192</cp:revision>
  <cp:lastPrinted>2016-05-04T08:29:05Z</cp:lastPrinted>
  <dcterms:created xsi:type="dcterms:W3CDTF">2016-05-04T08:27:39Z</dcterms:created>
  <dcterms:modified xsi:type="dcterms:W3CDTF">2021-09-01T10:32:49Z</dcterms:modified>
</cp:coreProperties>
</file>